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1" r:id="rId2"/>
    <p:sldId id="258" r:id="rId3"/>
    <p:sldId id="259" r:id="rId4"/>
    <p:sldId id="256" r:id="rId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sz="quarter" idx="18" hasCustomPrompt="1"/>
          </p:nvPr>
        </p:nvSpPr>
        <p:spPr>
          <a:xfrm>
            <a:off x="374650" y="2079625"/>
            <a:ext cx="5400675" cy="1500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Roter Hintergrund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7" hasCustomPrompt="1"/>
          </p:nvPr>
        </p:nvSpPr>
        <p:spPr>
          <a:xfrm>
            <a:off x="856837" y="1118394"/>
            <a:ext cx="10478327" cy="46212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Startbild</a:t>
            </a:r>
            <a:endParaRPr lang="de-DE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577516" y="2565111"/>
            <a:ext cx="4957010" cy="50857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Titel der Präsentation</a:t>
            </a:r>
          </a:p>
        </p:txBody>
      </p:sp>
    </p:spTree>
    <p:extLst>
      <p:ext uri="{BB962C8B-B14F-4D97-AF65-F5344CB8AC3E}">
        <p14:creationId xmlns:p14="http://schemas.microsoft.com/office/powerpoint/2010/main" val="267261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t>21.08.2018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FB040-1930-41CD-98C4-81C80EE6F813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381500" y="1036754"/>
            <a:ext cx="3429000" cy="509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rgbClr val="C50346"/>
                </a:solidFill>
              </a:defRPr>
            </a:lvl1pPr>
          </a:lstStyle>
          <a:p>
            <a:pPr lvl="0"/>
            <a:r>
              <a:rPr lang="de-DE" dirty="0" smtClean="0"/>
              <a:t>Überschrift 1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1812925"/>
            <a:ext cx="11072813" cy="3944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de-DE" dirty="0" smtClean="0"/>
              <a:t>Schriftart: </a:t>
            </a:r>
            <a:r>
              <a:rPr lang="de-DE" dirty="0" err="1" smtClean="0"/>
              <a:t>Verdana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2879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381500" y="1036754"/>
            <a:ext cx="3429000" cy="509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rgbClr val="C50346"/>
                </a:solidFill>
              </a:defRPr>
            </a:lvl1pPr>
          </a:lstStyle>
          <a:p>
            <a:pPr lvl="0"/>
            <a:r>
              <a:rPr lang="de-DE" dirty="0" smtClean="0"/>
              <a:t>Überschrift 1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4"/>
          </p:nvPr>
        </p:nvSpPr>
        <p:spPr>
          <a:xfrm>
            <a:off x="838200" y="1956897"/>
            <a:ext cx="3641725" cy="3695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5291137" y="1956897"/>
            <a:ext cx="6062663" cy="36957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212934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F623-51C4-4449-8DC4-2B5370A48C5F}" type="datetimeFigureOut">
              <a:rPr lang="de-DE" smtClean="0"/>
              <a:t>21.08.2018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2C199-9780-4AAC-A348-DAFF11602F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5280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09" y="6140333"/>
            <a:ext cx="11202781" cy="13549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10" y="265843"/>
            <a:ext cx="2704407" cy="514917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53" y="265842"/>
            <a:ext cx="1265838" cy="51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3" r:id="rId2"/>
    <p:sldLayoutId id="2147483654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platzhalter 1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t="29603" r="-92" b="3805"/>
          <a:stretch/>
        </p:blipFill>
        <p:spPr/>
      </p:pic>
      <p:pic>
        <p:nvPicPr>
          <p:cNvPr id="5" name="Bildplatzhalter 4"/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" r="352"/>
          <a:stretch>
            <a:fillRect/>
          </a:stretch>
        </p:blipFill>
        <p:spPr/>
      </p:pic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7828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814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4" name="Textplatzhalt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475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3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j oö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atholische Jugend OÖ 2018.potx" id="{66C92091-613C-414B-9141-E68B19C6B40B}" vid="{61BE3802-52B9-4EEF-80ED-57C59C52367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7" baseType="lpstr">
      <vt:lpstr>Arial</vt:lpstr>
      <vt:lpstr>Verdana</vt:lpstr>
      <vt:lpstr>1_Office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Anne Piatkowiak</dc:creator>
  <cp:lastModifiedBy>Anne Piatkowiak</cp:lastModifiedBy>
  <cp:revision>1</cp:revision>
  <dcterms:created xsi:type="dcterms:W3CDTF">2018-08-21T14:42:36Z</dcterms:created>
  <dcterms:modified xsi:type="dcterms:W3CDTF">2018-08-21T14:46:54Z</dcterms:modified>
</cp:coreProperties>
</file>