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5" r:id="rId1"/>
  </p:sldMasterIdLst>
  <p:sldIdLst>
    <p:sldId id="258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DD6C1"/>
    <a:srgbClr val="FF33CC"/>
    <a:srgbClr val="A774B0"/>
    <a:srgbClr val="CCCC00"/>
    <a:srgbClr val="99FF66"/>
    <a:srgbClr val="00FF00"/>
    <a:srgbClr val="66CCFF"/>
    <a:srgbClr val="FF5050"/>
    <a:srgbClr val="FFBB57"/>
    <a:srgbClr val="E4D5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Keine Formatvorlage, kei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Keine Formatvorlage, Tabellenraster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0A15C55-8517-42AA-B614-E9B94910E393}" styleName="Mittlere Formatvorlage 2 - Akz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75DCB02-9BB8-47FD-8907-85C794F793BA}" styleName="Designformatvorlage 1 - Akz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9C7853C-536D-4A76-A0AE-DD22124D55A5}" styleName="Designformatvorlage 1 - Akz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F2DE63D5-997A-4646-A377-4702673A728D}" styleName="Helle Formatvorlage 2 - Akz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de-DE" smtClean="0"/>
              <a:t>Formatvorlage des Untertitelmasters durch Klicken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F5909DA8-AB0D-4AEF-9021-09969A42F999}" type="datetimeFigureOut">
              <a:rPr lang="de-DE" smtClean="0"/>
              <a:t>24.06.2020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55F3BB-0872-469B-BA72-54E85770FEDC}" type="slidenum">
              <a:rPr lang="de-DE" smtClean="0"/>
              <a:t>‹Nr.›</a:t>
            </a:fld>
            <a:endParaRPr lang="de-DE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481035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09DA8-AB0D-4AEF-9021-09969A42F999}" type="datetimeFigureOut">
              <a:rPr lang="de-DE" smtClean="0"/>
              <a:t>24.06.2020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55F3BB-0872-469B-BA72-54E85770FED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817560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09DA8-AB0D-4AEF-9021-09969A42F999}" type="datetimeFigureOut">
              <a:rPr lang="de-DE" smtClean="0"/>
              <a:t>24.06.2020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55F3BB-0872-469B-BA72-54E85770FEDC}" type="slidenum">
              <a:rPr lang="de-DE" smtClean="0"/>
              <a:t>‹Nr.›</a:t>
            </a:fld>
            <a:endParaRPr lang="de-DE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92698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09DA8-AB0D-4AEF-9021-09969A42F999}" type="datetimeFigureOut">
              <a:rPr lang="de-DE" smtClean="0"/>
              <a:t>24.06.2020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55F3BB-0872-469B-BA72-54E85770FED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753407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de-DE" smtClean="0"/>
              <a:t>Formatvorlagen des Textmasters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09DA8-AB0D-4AEF-9021-09969A42F999}" type="datetimeFigureOut">
              <a:rPr lang="de-DE" smtClean="0"/>
              <a:t>24.06.2020</a:t>
            </a:fld>
            <a:endParaRPr lang="de-D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55F3BB-0872-469B-BA72-54E85770FED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213469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09DA8-AB0D-4AEF-9021-09969A42F999}" type="datetimeFigureOut">
              <a:rPr lang="de-DE" smtClean="0"/>
              <a:t>24.06.2020</a:t>
            </a:fld>
            <a:endParaRPr lang="de-D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55F3BB-0872-469B-BA72-54E85770FED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056189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09DA8-AB0D-4AEF-9021-09969A42F999}" type="datetimeFigureOut">
              <a:rPr lang="de-DE" smtClean="0"/>
              <a:t>24.06.2020</a:t>
            </a:fld>
            <a:endParaRPr lang="de-D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55F3BB-0872-469B-BA72-54E85770FED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269299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09DA8-AB0D-4AEF-9021-09969A42F999}" type="datetimeFigureOut">
              <a:rPr lang="de-DE" smtClean="0"/>
              <a:t>24.06.2020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55F3BB-0872-469B-BA72-54E85770FED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796037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 smtClean="0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09DA8-AB0D-4AEF-9021-09969A42F999}" type="datetimeFigureOut">
              <a:rPr lang="de-DE" smtClean="0"/>
              <a:t>24.06.2020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55F3BB-0872-469B-BA72-54E85770FEDC}" type="slidenum">
              <a:rPr lang="de-DE" smtClean="0"/>
              <a:t>‹Nr.›</a:t>
            </a:fld>
            <a:endParaRPr lang="de-DE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56880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09DA8-AB0D-4AEF-9021-09969A42F999}" type="datetimeFigureOut">
              <a:rPr lang="de-DE" smtClean="0"/>
              <a:t>24.06.2020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55F3BB-0872-469B-BA72-54E85770FED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25904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09DA8-AB0D-4AEF-9021-09969A42F999}" type="datetimeFigureOut">
              <a:rPr lang="de-DE" smtClean="0"/>
              <a:t>24.06.2020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55F3BB-0872-469B-BA72-54E85770FEDC}" type="slidenum">
              <a:rPr lang="de-DE" smtClean="0"/>
              <a:t>‹Nr.›</a:t>
            </a:fld>
            <a:endParaRPr lang="de-DE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566108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F5909DA8-AB0D-4AEF-9021-09969A42F999}" type="datetimeFigureOut">
              <a:rPr lang="de-DE" smtClean="0"/>
              <a:t>24.06.2020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9C55F3BB-0872-469B-BA72-54E85770FEDC}" type="slidenum">
              <a:rPr lang="de-DE" smtClean="0"/>
              <a:t>‹Nr.›</a:t>
            </a:fld>
            <a:endParaRPr lang="de-DE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508309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idx="4294967295"/>
          </p:nvPr>
        </p:nvSpPr>
        <p:spPr>
          <a:xfrm>
            <a:off x="108065" y="2352502"/>
            <a:ext cx="11945390" cy="2061556"/>
          </a:xfrm>
        </p:spPr>
        <p:txBody>
          <a:bodyPr>
            <a:normAutofit/>
          </a:bodyPr>
          <a:lstStyle/>
          <a:p>
            <a:pPr algn="ctr"/>
            <a:r>
              <a:rPr lang="de-DE" sz="8800" dirty="0"/>
              <a:t> </a:t>
            </a:r>
            <a:r>
              <a:rPr lang="de-DE" sz="8800" b="1" dirty="0" err="1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WochenPlan</a:t>
            </a:r>
            <a:endParaRPr lang="de-DE" sz="8800" b="1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6310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Inhaltsplatzhalter 4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188859424"/>
              </p:ext>
            </p:extLst>
          </p:nvPr>
        </p:nvGraphicFramePr>
        <p:xfrm>
          <a:off x="1113337" y="570866"/>
          <a:ext cx="1982290" cy="6217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1145">
                  <a:extLst>
                    <a:ext uri="{9D8B030D-6E8A-4147-A177-3AD203B41FA5}">
                      <a16:colId xmlns:a16="http://schemas.microsoft.com/office/drawing/2014/main" val="2800756526"/>
                    </a:ext>
                  </a:extLst>
                </a:gridCol>
                <a:gridCol w="991145">
                  <a:extLst>
                    <a:ext uri="{9D8B030D-6E8A-4147-A177-3AD203B41FA5}">
                      <a16:colId xmlns:a16="http://schemas.microsoft.com/office/drawing/2014/main" val="73372783"/>
                    </a:ext>
                  </a:extLst>
                </a:gridCol>
              </a:tblGrid>
              <a:tr h="165734">
                <a:tc>
                  <a:txBody>
                    <a:bodyPr/>
                    <a:lstStyle/>
                    <a:p>
                      <a:r>
                        <a:rPr lang="de-DE" dirty="0" smtClean="0"/>
                        <a:t>Zeit</a:t>
                      </a:r>
                      <a:endParaRPr lang="de-DE" dirty="0"/>
                    </a:p>
                  </a:txBody>
                  <a:tcPr>
                    <a:solidFill>
                      <a:srgbClr val="FFBB5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Montag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54771552"/>
                  </a:ext>
                </a:extLst>
              </a:tr>
              <a:tr h="366554">
                <a:tc>
                  <a:txBody>
                    <a:bodyPr/>
                    <a:lstStyle/>
                    <a:p>
                      <a:r>
                        <a:rPr lang="de-DE" dirty="0" smtClean="0"/>
                        <a:t>5:00</a:t>
                      </a:r>
                    </a:p>
                    <a:p>
                      <a:r>
                        <a:rPr lang="de-DE" dirty="0" smtClean="0"/>
                        <a:t>6:00</a:t>
                      </a:r>
                    </a:p>
                    <a:p>
                      <a:r>
                        <a:rPr lang="de-DE" dirty="0" smtClean="0"/>
                        <a:t>7:00</a:t>
                      </a:r>
                    </a:p>
                    <a:p>
                      <a:r>
                        <a:rPr lang="de-DE" dirty="0" smtClean="0"/>
                        <a:t>8:00</a:t>
                      </a:r>
                    </a:p>
                    <a:p>
                      <a:r>
                        <a:rPr lang="de-DE" dirty="0" smtClean="0"/>
                        <a:t>9:00</a:t>
                      </a:r>
                    </a:p>
                    <a:p>
                      <a:r>
                        <a:rPr lang="de-DE" dirty="0" smtClean="0"/>
                        <a:t>10:00</a:t>
                      </a:r>
                    </a:p>
                    <a:p>
                      <a:r>
                        <a:rPr lang="de-DE" dirty="0" smtClean="0"/>
                        <a:t>11.00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dirty="0" smtClean="0"/>
                        <a:t>12:00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dirty="0" smtClean="0"/>
                        <a:t>13:00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dirty="0" smtClean="0"/>
                        <a:t>14:00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dirty="0" smtClean="0"/>
                        <a:t>15:00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dirty="0" smtClean="0"/>
                        <a:t>16:00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dirty="0" smtClean="0"/>
                        <a:t>17:00</a:t>
                      </a:r>
                    </a:p>
                    <a:p>
                      <a:r>
                        <a:rPr lang="de-DE" dirty="0" smtClean="0"/>
                        <a:t>18:00</a:t>
                      </a:r>
                    </a:p>
                    <a:p>
                      <a:r>
                        <a:rPr lang="de-DE" dirty="0" smtClean="0"/>
                        <a:t>19:00</a:t>
                      </a:r>
                    </a:p>
                    <a:p>
                      <a:r>
                        <a:rPr lang="de-DE" dirty="0" smtClean="0"/>
                        <a:t>20:00</a:t>
                      </a:r>
                    </a:p>
                    <a:p>
                      <a:r>
                        <a:rPr lang="de-DE" dirty="0" smtClean="0"/>
                        <a:t>21:00</a:t>
                      </a:r>
                    </a:p>
                    <a:p>
                      <a:r>
                        <a:rPr lang="de-DE" dirty="0" smtClean="0"/>
                        <a:t>22:00</a:t>
                      </a:r>
                    </a:p>
                    <a:p>
                      <a:r>
                        <a:rPr lang="de-DE" dirty="0" smtClean="0"/>
                        <a:t>23:00</a:t>
                      </a:r>
                    </a:p>
                    <a:p>
                      <a:r>
                        <a:rPr lang="de-DE" dirty="0" smtClean="0"/>
                        <a:t>24:00</a:t>
                      </a:r>
                    </a:p>
                    <a:p>
                      <a:r>
                        <a:rPr lang="de-DE" dirty="0" smtClean="0"/>
                        <a:t>1-4:00</a:t>
                      </a:r>
                    </a:p>
                  </a:txBody>
                  <a:tcPr>
                    <a:solidFill>
                      <a:srgbClr val="FFEBCD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3361593"/>
                  </a:ext>
                </a:extLst>
              </a:tr>
            </a:tbl>
          </a:graphicData>
        </a:graphic>
      </p:graphicFrame>
      <p:graphicFrame>
        <p:nvGraphicFramePr>
          <p:cNvPr id="6" name="Tabel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139213"/>
              </p:ext>
            </p:extLst>
          </p:nvPr>
        </p:nvGraphicFramePr>
        <p:xfrm>
          <a:off x="3058885" y="565786"/>
          <a:ext cx="1036320" cy="62230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036320">
                  <a:extLst>
                    <a:ext uri="{9D8B030D-6E8A-4147-A177-3AD203B41FA5}">
                      <a16:colId xmlns:a16="http://schemas.microsoft.com/office/drawing/2014/main" val="6575212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de-DE" dirty="0" smtClean="0"/>
                        <a:t>Dienstag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69037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2221724"/>
                  </a:ext>
                </a:extLst>
              </a:tr>
            </a:tbl>
          </a:graphicData>
        </a:graphic>
      </p:graphicFrame>
      <p:graphicFrame>
        <p:nvGraphicFramePr>
          <p:cNvPr id="8" name="Tabel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2740115"/>
              </p:ext>
            </p:extLst>
          </p:nvPr>
        </p:nvGraphicFramePr>
        <p:xfrm>
          <a:off x="4102826" y="565786"/>
          <a:ext cx="1280160" cy="6223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0160">
                  <a:extLst>
                    <a:ext uri="{9D8B030D-6E8A-4147-A177-3AD203B41FA5}">
                      <a16:colId xmlns:a16="http://schemas.microsoft.com/office/drawing/2014/main" val="282544602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de-DE" dirty="0" smtClean="0"/>
                        <a:t>Mittwoch</a:t>
                      </a:r>
                      <a:endParaRPr lang="de-DE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25515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2357773"/>
                  </a:ext>
                </a:extLst>
              </a:tr>
            </a:tbl>
          </a:graphicData>
        </a:graphic>
      </p:graphicFrame>
      <p:graphicFrame>
        <p:nvGraphicFramePr>
          <p:cNvPr id="9" name="Tabel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2313715"/>
              </p:ext>
            </p:extLst>
          </p:nvPr>
        </p:nvGraphicFramePr>
        <p:xfrm>
          <a:off x="6640286" y="565786"/>
          <a:ext cx="1280160" cy="6223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0160">
                  <a:extLst>
                    <a:ext uri="{9D8B030D-6E8A-4147-A177-3AD203B41FA5}">
                      <a16:colId xmlns:a16="http://schemas.microsoft.com/office/drawing/2014/main" val="282544602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de-DE" dirty="0" smtClean="0"/>
                        <a:t>Freitag</a:t>
                      </a:r>
                      <a:r>
                        <a:rPr lang="de-DE" baseline="0" dirty="0" smtClean="0"/>
                        <a:t> </a:t>
                      </a:r>
                      <a:endParaRPr lang="de-DE" dirty="0"/>
                    </a:p>
                  </a:txBody>
                  <a:tcPr>
                    <a:solidFill>
                      <a:srgbClr val="FFCC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25515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/>
                    </a:p>
                  </a:txBody>
                  <a:tcP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2357773"/>
                  </a:ext>
                </a:extLst>
              </a:tr>
            </a:tbl>
          </a:graphicData>
        </a:graphic>
      </p:graphicFrame>
      <p:graphicFrame>
        <p:nvGraphicFramePr>
          <p:cNvPr id="10" name="Tabel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2782268"/>
              </p:ext>
            </p:extLst>
          </p:nvPr>
        </p:nvGraphicFramePr>
        <p:xfrm>
          <a:off x="5367746" y="565786"/>
          <a:ext cx="1280160" cy="6223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0160">
                  <a:extLst>
                    <a:ext uri="{9D8B030D-6E8A-4147-A177-3AD203B41FA5}">
                      <a16:colId xmlns:a16="http://schemas.microsoft.com/office/drawing/2014/main" val="282544602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de-DE" dirty="0" smtClean="0"/>
                        <a:t>Donnerstag</a:t>
                      </a:r>
                      <a:endParaRPr lang="de-DE" dirty="0"/>
                    </a:p>
                  </a:txBody>
                  <a:tcPr>
                    <a:solidFill>
                      <a:srgbClr val="E6646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25515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</a:txBody>
                  <a:tcPr>
                    <a:solidFill>
                      <a:srgbClr val="F4BEC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2357773"/>
                  </a:ext>
                </a:extLst>
              </a:tr>
            </a:tbl>
          </a:graphicData>
        </a:graphic>
      </p:graphicFrame>
      <p:graphicFrame>
        <p:nvGraphicFramePr>
          <p:cNvPr id="11" name="Tabel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0561117"/>
              </p:ext>
            </p:extLst>
          </p:nvPr>
        </p:nvGraphicFramePr>
        <p:xfrm>
          <a:off x="7920446" y="565786"/>
          <a:ext cx="1280160" cy="6223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0160">
                  <a:extLst>
                    <a:ext uri="{9D8B030D-6E8A-4147-A177-3AD203B41FA5}">
                      <a16:colId xmlns:a16="http://schemas.microsoft.com/office/drawing/2014/main" val="282544602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de-DE" dirty="0" smtClean="0"/>
                        <a:t>Samstag</a:t>
                      </a:r>
                      <a:endParaRPr lang="de-DE" dirty="0"/>
                    </a:p>
                  </a:txBody>
                  <a:tcPr>
                    <a:solidFill>
                      <a:srgbClr val="B78CB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25515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/>
                    </a:p>
                  </a:txBody>
                  <a:tcPr>
                    <a:solidFill>
                      <a:srgbClr val="E4D5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2357773"/>
                  </a:ext>
                </a:extLst>
              </a:tr>
            </a:tbl>
          </a:graphicData>
        </a:graphic>
      </p:graphicFrame>
      <p:graphicFrame>
        <p:nvGraphicFramePr>
          <p:cNvPr id="12" name="Tabel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0449459"/>
              </p:ext>
            </p:extLst>
          </p:nvPr>
        </p:nvGraphicFramePr>
        <p:xfrm>
          <a:off x="9200606" y="565786"/>
          <a:ext cx="1280160" cy="6223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0160">
                  <a:extLst>
                    <a:ext uri="{9D8B030D-6E8A-4147-A177-3AD203B41FA5}">
                      <a16:colId xmlns:a16="http://schemas.microsoft.com/office/drawing/2014/main" val="282544602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de-DE" dirty="0" smtClean="0"/>
                        <a:t>Sonntag</a:t>
                      </a:r>
                      <a:endParaRPr lang="de-DE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25515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2357773"/>
                  </a:ext>
                </a:extLst>
              </a:tr>
            </a:tbl>
          </a:graphicData>
        </a:graphic>
      </p:graphicFrame>
      <p:sp>
        <p:nvSpPr>
          <p:cNvPr id="2" name="Textfeld 1"/>
          <p:cNvSpPr txBox="1"/>
          <p:nvPr/>
        </p:nvSpPr>
        <p:spPr>
          <a:xfrm>
            <a:off x="2114306" y="1255223"/>
            <a:ext cx="893266" cy="64633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de-DE" sz="1200" b="1" dirty="0" smtClean="0"/>
              <a:t>Aufstehen und Herrichten</a:t>
            </a:r>
            <a:endParaRPr lang="de-DE" sz="1200" b="1" dirty="0"/>
          </a:p>
        </p:txBody>
      </p:sp>
      <p:sp>
        <p:nvSpPr>
          <p:cNvPr id="13" name="Textfeld 12"/>
          <p:cNvSpPr txBox="1"/>
          <p:nvPr/>
        </p:nvSpPr>
        <p:spPr>
          <a:xfrm>
            <a:off x="4356562" y="1255222"/>
            <a:ext cx="906580" cy="64633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de-DE" sz="1200" b="1" dirty="0" smtClean="0"/>
              <a:t>Aufstehen und Herrichten</a:t>
            </a:r>
            <a:endParaRPr lang="de-DE" sz="1200" b="1" dirty="0"/>
          </a:p>
        </p:txBody>
      </p:sp>
      <p:sp>
        <p:nvSpPr>
          <p:cNvPr id="14" name="Textfeld 13"/>
          <p:cNvSpPr txBox="1"/>
          <p:nvPr/>
        </p:nvSpPr>
        <p:spPr>
          <a:xfrm>
            <a:off x="5509760" y="1244851"/>
            <a:ext cx="906580" cy="64633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de-DE" sz="1200" b="1" dirty="0" smtClean="0"/>
              <a:t>Aufstehen und Herrichten</a:t>
            </a:r>
            <a:endParaRPr lang="de-DE" sz="1200" b="1" dirty="0"/>
          </a:p>
        </p:txBody>
      </p:sp>
      <p:sp>
        <p:nvSpPr>
          <p:cNvPr id="15" name="Textfeld 14"/>
          <p:cNvSpPr txBox="1"/>
          <p:nvPr/>
        </p:nvSpPr>
        <p:spPr>
          <a:xfrm>
            <a:off x="6752510" y="1255222"/>
            <a:ext cx="906580" cy="64633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de-DE" sz="1200" b="1" dirty="0" smtClean="0"/>
              <a:t>Aufstehen und Herrichten</a:t>
            </a:r>
            <a:endParaRPr lang="de-DE" sz="1200" b="1" dirty="0"/>
          </a:p>
        </p:txBody>
      </p:sp>
      <p:sp>
        <p:nvSpPr>
          <p:cNvPr id="16" name="Textfeld 15"/>
          <p:cNvSpPr txBox="1"/>
          <p:nvPr/>
        </p:nvSpPr>
        <p:spPr>
          <a:xfrm>
            <a:off x="3137312" y="1255222"/>
            <a:ext cx="906580" cy="64633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de-DE" sz="1200" b="1" dirty="0" smtClean="0"/>
              <a:t>Aufstehen und Herrichten</a:t>
            </a:r>
            <a:endParaRPr lang="de-DE" sz="1200" b="1" dirty="0"/>
          </a:p>
        </p:txBody>
      </p:sp>
      <p:sp>
        <p:nvSpPr>
          <p:cNvPr id="17" name="Textfeld 16"/>
          <p:cNvSpPr txBox="1"/>
          <p:nvPr/>
        </p:nvSpPr>
        <p:spPr>
          <a:xfrm>
            <a:off x="8057706" y="1891182"/>
            <a:ext cx="906580" cy="64633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de-DE" sz="1200" b="1" dirty="0" smtClean="0"/>
              <a:t>Aufstehen und Herrichten</a:t>
            </a:r>
            <a:endParaRPr lang="de-DE" sz="1200" b="1" dirty="0"/>
          </a:p>
        </p:txBody>
      </p:sp>
      <p:sp>
        <p:nvSpPr>
          <p:cNvPr id="18" name="Textfeld 17"/>
          <p:cNvSpPr txBox="1"/>
          <p:nvPr/>
        </p:nvSpPr>
        <p:spPr>
          <a:xfrm>
            <a:off x="9324552" y="2010652"/>
            <a:ext cx="906580" cy="64633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de-DE" sz="1200" b="1" dirty="0" smtClean="0"/>
              <a:t>Aufstehen und Herrichten</a:t>
            </a:r>
            <a:endParaRPr lang="de-DE" sz="1200" b="1" dirty="0"/>
          </a:p>
        </p:txBody>
      </p:sp>
      <p:sp>
        <p:nvSpPr>
          <p:cNvPr id="3" name="Textfeld 2"/>
          <p:cNvSpPr txBox="1"/>
          <p:nvPr/>
        </p:nvSpPr>
        <p:spPr>
          <a:xfrm>
            <a:off x="2115496" y="1901553"/>
            <a:ext cx="893266" cy="240065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de-DE" sz="1200" b="1" dirty="0" smtClean="0"/>
              <a:t>Schule/ Arbeit</a:t>
            </a:r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</p:txBody>
      </p:sp>
      <p:sp>
        <p:nvSpPr>
          <p:cNvPr id="19" name="Textfeld 18"/>
          <p:cNvSpPr txBox="1"/>
          <p:nvPr/>
        </p:nvSpPr>
        <p:spPr>
          <a:xfrm>
            <a:off x="3133309" y="1901553"/>
            <a:ext cx="910583" cy="184665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de-DE" sz="1200" b="1" dirty="0" smtClean="0"/>
              <a:t>Schule/ Arbeit</a:t>
            </a:r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</p:txBody>
      </p:sp>
      <p:sp>
        <p:nvSpPr>
          <p:cNvPr id="20" name="Textfeld 19"/>
          <p:cNvSpPr txBox="1"/>
          <p:nvPr/>
        </p:nvSpPr>
        <p:spPr>
          <a:xfrm>
            <a:off x="4355109" y="1901553"/>
            <a:ext cx="901376" cy="2677656"/>
          </a:xfrm>
          <a:prstGeom prst="rect">
            <a:avLst/>
          </a:prstGeom>
          <a:solidFill>
            <a:srgbClr val="8DD6C1"/>
          </a:solidFill>
        </p:spPr>
        <p:txBody>
          <a:bodyPr wrap="square" rtlCol="0">
            <a:spAutoFit/>
          </a:bodyPr>
          <a:lstStyle/>
          <a:p>
            <a:r>
              <a:rPr lang="de-DE" sz="1200" b="1" dirty="0" smtClean="0"/>
              <a:t>Schule/ Arbeit</a:t>
            </a:r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endParaRPr lang="de-DE" dirty="0" smtClean="0"/>
          </a:p>
          <a:p>
            <a:endParaRPr lang="de-DE" dirty="0"/>
          </a:p>
        </p:txBody>
      </p:sp>
      <p:sp>
        <p:nvSpPr>
          <p:cNvPr id="21" name="Textfeld 20"/>
          <p:cNvSpPr txBox="1"/>
          <p:nvPr/>
        </p:nvSpPr>
        <p:spPr>
          <a:xfrm>
            <a:off x="5520246" y="1882866"/>
            <a:ext cx="893266" cy="212365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de-DE" sz="1200" b="1" dirty="0" smtClean="0"/>
              <a:t>Schule/ Arbeit</a:t>
            </a:r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</p:txBody>
      </p:sp>
      <p:sp>
        <p:nvSpPr>
          <p:cNvPr id="22" name="Textfeld 21"/>
          <p:cNvSpPr txBox="1"/>
          <p:nvPr/>
        </p:nvSpPr>
        <p:spPr>
          <a:xfrm>
            <a:off x="6752510" y="1901553"/>
            <a:ext cx="893266" cy="129266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de-DE" sz="1200" b="1" dirty="0" smtClean="0"/>
              <a:t>Schule/ Arbeit</a:t>
            </a:r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</p:txBody>
      </p:sp>
      <p:sp>
        <p:nvSpPr>
          <p:cNvPr id="23" name="Textfeld 22"/>
          <p:cNvSpPr txBox="1"/>
          <p:nvPr/>
        </p:nvSpPr>
        <p:spPr>
          <a:xfrm>
            <a:off x="8057706" y="2537511"/>
            <a:ext cx="893266" cy="193899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de-DE" sz="1200" b="1" dirty="0" smtClean="0"/>
              <a:t>Arbeit/ </a:t>
            </a:r>
          </a:p>
          <a:p>
            <a:r>
              <a:rPr lang="de-DE" sz="1200" b="1" dirty="0" smtClean="0"/>
              <a:t>Hausarbeit</a:t>
            </a:r>
          </a:p>
          <a:p>
            <a:endParaRPr lang="de-DE" sz="1200" dirty="0" smtClean="0"/>
          </a:p>
          <a:p>
            <a:endParaRPr lang="de-DE" sz="1200" dirty="0" smtClean="0"/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</p:txBody>
      </p:sp>
      <p:sp>
        <p:nvSpPr>
          <p:cNvPr id="4" name="Textfeld 3"/>
          <p:cNvSpPr txBox="1"/>
          <p:nvPr/>
        </p:nvSpPr>
        <p:spPr>
          <a:xfrm>
            <a:off x="2111478" y="4312184"/>
            <a:ext cx="889417" cy="461665"/>
          </a:xfrm>
          <a:prstGeom prst="rect">
            <a:avLst/>
          </a:prstGeom>
          <a:solidFill>
            <a:srgbClr val="FFFF66"/>
          </a:solidFill>
        </p:spPr>
        <p:txBody>
          <a:bodyPr wrap="square" rtlCol="0">
            <a:spAutoFit/>
          </a:bodyPr>
          <a:lstStyle/>
          <a:p>
            <a:r>
              <a:rPr lang="de-DE" sz="1200" b="1" dirty="0" smtClean="0"/>
              <a:t>Training</a:t>
            </a:r>
          </a:p>
          <a:p>
            <a:endParaRPr lang="de-DE" sz="1200" dirty="0"/>
          </a:p>
        </p:txBody>
      </p:sp>
      <p:sp>
        <p:nvSpPr>
          <p:cNvPr id="24" name="Textfeld 23"/>
          <p:cNvSpPr txBox="1"/>
          <p:nvPr/>
        </p:nvSpPr>
        <p:spPr>
          <a:xfrm>
            <a:off x="3152999" y="3746977"/>
            <a:ext cx="871201" cy="461665"/>
          </a:xfrm>
          <a:prstGeom prst="rect">
            <a:avLst/>
          </a:prstGeom>
          <a:solidFill>
            <a:srgbClr val="E4D5E7"/>
          </a:solidFill>
        </p:spPr>
        <p:txBody>
          <a:bodyPr wrap="square" rtlCol="0">
            <a:spAutoFit/>
          </a:bodyPr>
          <a:lstStyle/>
          <a:p>
            <a:r>
              <a:rPr lang="de-DE" sz="1200" b="1" dirty="0" smtClean="0"/>
              <a:t>Musik </a:t>
            </a:r>
          </a:p>
          <a:p>
            <a:r>
              <a:rPr lang="de-DE" sz="1200" b="1" dirty="0" smtClean="0"/>
              <a:t>(-schule)</a:t>
            </a:r>
            <a:endParaRPr lang="de-DE" sz="1200" b="1" dirty="0"/>
          </a:p>
        </p:txBody>
      </p:sp>
      <p:sp>
        <p:nvSpPr>
          <p:cNvPr id="25" name="Textfeld 24"/>
          <p:cNvSpPr txBox="1"/>
          <p:nvPr/>
        </p:nvSpPr>
        <p:spPr>
          <a:xfrm>
            <a:off x="2120959" y="4758128"/>
            <a:ext cx="870453" cy="830997"/>
          </a:xfrm>
          <a:prstGeom prst="rect">
            <a:avLst/>
          </a:prstGeom>
          <a:solidFill>
            <a:srgbClr val="FFBB57"/>
          </a:solidFill>
        </p:spPr>
        <p:txBody>
          <a:bodyPr wrap="square" rtlCol="0">
            <a:spAutoFit/>
          </a:bodyPr>
          <a:lstStyle/>
          <a:p>
            <a:r>
              <a:rPr lang="de-DE" sz="1200" b="1" dirty="0" smtClean="0"/>
              <a:t>Lernen</a:t>
            </a:r>
            <a:r>
              <a:rPr lang="de-DE" sz="1200" dirty="0" smtClean="0"/>
              <a:t> / </a:t>
            </a:r>
            <a:r>
              <a:rPr lang="de-DE" sz="1200" b="1" dirty="0" smtClean="0"/>
              <a:t>Gartenarbeit</a:t>
            </a:r>
            <a:endParaRPr lang="de-DE" sz="1200" b="1" dirty="0"/>
          </a:p>
          <a:p>
            <a:endParaRPr lang="de-DE" sz="1200" dirty="0"/>
          </a:p>
        </p:txBody>
      </p:sp>
      <p:sp>
        <p:nvSpPr>
          <p:cNvPr id="26" name="Textfeld 25"/>
          <p:cNvSpPr txBox="1"/>
          <p:nvPr/>
        </p:nvSpPr>
        <p:spPr>
          <a:xfrm>
            <a:off x="3137648" y="4204537"/>
            <a:ext cx="842803" cy="461665"/>
          </a:xfrm>
          <a:prstGeom prst="rect">
            <a:avLst/>
          </a:prstGeom>
          <a:solidFill>
            <a:srgbClr val="FF5050"/>
          </a:solidFill>
        </p:spPr>
        <p:txBody>
          <a:bodyPr wrap="square" rtlCol="0">
            <a:spAutoFit/>
          </a:bodyPr>
          <a:lstStyle/>
          <a:p>
            <a:r>
              <a:rPr lang="de-DE" sz="1200" b="1" dirty="0" smtClean="0"/>
              <a:t>Hobbie</a:t>
            </a:r>
          </a:p>
          <a:p>
            <a:r>
              <a:rPr lang="de-DE" sz="1200" dirty="0" smtClean="0"/>
              <a:t> </a:t>
            </a:r>
            <a:endParaRPr lang="de-DE" sz="1200" dirty="0"/>
          </a:p>
        </p:txBody>
      </p:sp>
      <p:sp>
        <p:nvSpPr>
          <p:cNvPr id="27" name="Textfeld 26"/>
          <p:cNvSpPr txBox="1"/>
          <p:nvPr/>
        </p:nvSpPr>
        <p:spPr>
          <a:xfrm>
            <a:off x="4355107" y="5225540"/>
            <a:ext cx="901105" cy="646331"/>
          </a:xfrm>
          <a:prstGeom prst="rect">
            <a:avLst/>
          </a:prstGeom>
          <a:solidFill>
            <a:srgbClr val="A774B0"/>
          </a:solidFill>
        </p:spPr>
        <p:txBody>
          <a:bodyPr wrap="square" rtlCol="0">
            <a:spAutoFit/>
          </a:bodyPr>
          <a:lstStyle/>
          <a:p>
            <a:r>
              <a:rPr lang="de-DE" sz="1200" b="1" dirty="0" smtClean="0"/>
              <a:t>Kino</a:t>
            </a:r>
          </a:p>
          <a:p>
            <a:endParaRPr lang="de-DE" sz="1200" b="1" dirty="0" smtClean="0"/>
          </a:p>
          <a:p>
            <a:endParaRPr lang="de-DE" sz="1200" b="1" dirty="0"/>
          </a:p>
        </p:txBody>
      </p:sp>
      <p:sp>
        <p:nvSpPr>
          <p:cNvPr id="28" name="Textfeld 27"/>
          <p:cNvSpPr txBox="1"/>
          <p:nvPr/>
        </p:nvSpPr>
        <p:spPr>
          <a:xfrm>
            <a:off x="3133249" y="4660862"/>
            <a:ext cx="842803" cy="1015663"/>
          </a:xfrm>
          <a:prstGeom prst="rect">
            <a:avLst/>
          </a:prstGeom>
          <a:solidFill>
            <a:srgbClr val="8DD6C1"/>
          </a:solidFill>
        </p:spPr>
        <p:txBody>
          <a:bodyPr wrap="square" rtlCol="0">
            <a:spAutoFit/>
          </a:bodyPr>
          <a:lstStyle/>
          <a:p>
            <a:r>
              <a:rPr lang="de-DE" sz="1200" b="1" dirty="0" smtClean="0"/>
              <a:t>Arbeits-termin</a:t>
            </a:r>
          </a:p>
          <a:p>
            <a:endParaRPr lang="de-DE" sz="1200" b="1" dirty="0"/>
          </a:p>
          <a:p>
            <a:endParaRPr lang="de-DE" sz="1200" b="1" dirty="0" smtClean="0"/>
          </a:p>
          <a:p>
            <a:endParaRPr lang="de-DE" sz="1200" b="1" dirty="0"/>
          </a:p>
        </p:txBody>
      </p:sp>
      <p:sp>
        <p:nvSpPr>
          <p:cNvPr id="29" name="Textfeld 28"/>
          <p:cNvSpPr txBox="1"/>
          <p:nvPr/>
        </p:nvSpPr>
        <p:spPr>
          <a:xfrm>
            <a:off x="8040543" y="5375315"/>
            <a:ext cx="906580" cy="1015663"/>
          </a:xfrm>
          <a:prstGeom prst="rect">
            <a:avLst/>
          </a:prstGeom>
          <a:solidFill>
            <a:srgbClr val="A774B0"/>
          </a:solidFill>
        </p:spPr>
        <p:txBody>
          <a:bodyPr wrap="square" rtlCol="0">
            <a:spAutoFit/>
          </a:bodyPr>
          <a:lstStyle/>
          <a:p>
            <a:r>
              <a:rPr lang="de-DE" sz="1200" b="1" dirty="0" smtClean="0"/>
              <a:t>Freunde treffen </a:t>
            </a:r>
          </a:p>
          <a:p>
            <a:endParaRPr lang="de-DE" sz="1200" b="1" dirty="0"/>
          </a:p>
          <a:p>
            <a:endParaRPr lang="de-DE" sz="1200" b="1" dirty="0" smtClean="0"/>
          </a:p>
          <a:p>
            <a:endParaRPr lang="de-DE" sz="1200" b="1" dirty="0"/>
          </a:p>
        </p:txBody>
      </p:sp>
      <p:sp>
        <p:nvSpPr>
          <p:cNvPr id="30" name="Textfeld 29"/>
          <p:cNvSpPr txBox="1"/>
          <p:nvPr/>
        </p:nvSpPr>
        <p:spPr>
          <a:xfrm>
            <a:off x="6771030" y="4804294"/>
            <a:ext cx="842803" cy="1384995"/>
          </a:xfrm>
          <a:prstGeom prst="rect">
            <a:avLst/>
          </a:prstGeom>
          <a:solidFill>
            <a:srgbClr val="A774B0"/>
          </a:solidFill>
        </p:spPr>
        <p:txBody>
          <a:bodyPr wrap="square" rtlCol="0">
            <a:spAutoFit/>
          </a:bodyPr>
          <a:lstStyle/>
          <a:p>
            <a:r>
              <a:rPr lang="de-DE" sz="1200" b="1" dirty="0" smtClean="0"/>
              <a:t>Konzert/ Fortgehen</a:t>
            </a:r>
          </a:p>
          <a:p>
            <a:endParaRPr lang="de-DE" sz="1200" b="1" dirty="0"/>
          </a:p>
          <a:p>
            <a:endParaRPr lang="de-DE" sz="1200" b="1" dirty="0" smtClean="0"/>
          </a:p>
          <a:p>
            <a:endParaRPr lang="de-DE" sz="1200" b="1" dirty="0"/>
          </a:p>
          <a:p>
            <a:endParaRPr lang="de-DE" sz="1200" b="1" dirty="0" smtClean="0"/>
          </a:p>
          <a:p>
            <a:endParaRPr lang="de-DE" sz="1200" b="1" dirty="0"/>
          </a:p>
        </p:txBody>
      </p:sp>
      <p:sp>
        <p:nvSpPr>
          <p:cNvPr id="31" name="Textfeld 30"/>
          <p:cNvSpPr txBox="1"/>
          <p:nvPr/>
        </p:nvSpPr>
        <p:spPr>
          <a:xfrm>
            <a:off x="9337866" y="3580313"/>
            <a:ext cx="889417" cy="1569660"/>
          </a:xfrm>
          <a:prstGeom prst="rect">
            <a:avLst/>
          </a:prstGeom>
          <a:solidFill>
            <a:srgbClr val="B78CBE"/>
          </a:solidFill>
        </p:spPr>
        <p:txBody>
          <a:bodyPr wrap="square" rtlCol="0">
            <a:spAutoFit/>
          </a:bodyPr>
          <a:lstStyle/>
          <a:p>
            <a:r>
              <a:rPr lang="de-DE" sz="1200" b="1" dirty="0" smtClean="0"/>
              <a:t>Sonntagsausflug</a:t>
            </a:r>
          </a:p>
          <a:p>
            <a:endParaRPr lang="de-DE" sz="1200" dirty="0"/>
          </a:p>
          <a:p>
            <a:endParaRPr lang="de-DE" sz="1200" dirty="0" smtClean="0"/>
          </a:p>
          <a:p>
            <a:endParaRPr lang="de-DE" sz="1200" dirty="0"/>
          </a:p>
          <a:p>
            <a:endParaRPr lang="de-DE" sz="1200" dirty="0" smtClean="0"/>
          </a:p>
          <a:p>
            <a:endParaRPr lang="de-DE" sz="1200" dirty="0" smtClean="0"/>
          </a:p>
          <a:p>
            <a:endParaRPr lang="de-DE" sz="1200" dirty="0"/>
          </a:p>
        </p:txBody>
      </p:sp>
      <p:sp>
        <p:nvSpPr>
          <p:cNvPr id="32" name="Textfeld 31"/>
          <p:cNvSpPr txBox="1"/>
          <p:nvPr/>
        </p:nvSpPr>
        <p:spPr>
          <a:xfrm>
            <a:off x="5506119" y="4289840"/>
            <a:ext cx="889417" cy="461665"/>
          </a:xfrm>
          <a:prstGeom prst="rect">
            <a:avLst/>
          </a:prstGeom>
          <a:solidFill>
            <a:srgbClr val="FFFF66"/>
          </a:solidFill>
        </p:spPr>
        <p:txBody>
          <a:bodyPr wrap="square" rtlCol="0">
            <a:spAutoFit/>
          </a:bodyPr>
          <a:lstStyle/>
          <a:p>
            <a:r>
              <a:rPr lang="de-DE" sz="1200" b="1" dirty="0" smtClean="0"/>
              <a:t>Training</a:t>
            </a:r>
          </a:p>
          <a:p>
            <a:endParaRPr lang="de-DE" sz="1200" dirty="0"/>
          </a:p>
        </p:txBody>
      </p:sp>
      <p:sp>
        <p:nvSpPr>
          <p:cNvPr id="33" name="Textfeld 32"/>
          <p:cNvSpPr txBox="1"/>
          <p:nvPr/>
        </p:nvSpPr>
        <p:spPr>
          <a:xfrm>
            <a:off x="6773050" y="3378881"/>
            <a:ext cx="886040" cy="461665"/>
          </a:xfrm>
          <a:prstGeom prst="rect">
            <a:avLst/>
          </a:prstGeom>
          <a:solidFill>
            <a:srgbClr val="E4D5E7"/>
          </a:solidFill>
        </p:spPr>
        <p:txBody>
          <a:bodyPr wrap="square" rtlCol="0">
            <a:spAutoFit/>
          </a:bodyPr>
          <a:lstStyle/>
          <a:p>
            <a:r>
              <a:rPr lang="de-DE" sz="1200" b="1" dirty="0" smtClean="0"/>
              <a:t>Musik </a:t>
            </a:r>
          </a:p>
          <a:p>
            <a:r>
              <a:rPr lang="de-DE" sz="1200" b="1" dirty="0" smtClean="0"/>
              <a:t>(-schule)</a:t>
            </a:r>
            <a:endParaRPr lang="de-DE" sz="1200" b="1" dirty="0"/>
          </a:p>
        </p:txBody>
      </p:sp>
      <p:sp>
        <p:nvSpPr>
          <p:cNvPr id="34" name="Textfeld 33"/>
          <p:cNvSpPr txBox="1"/>
          <p:nvPr/>
        </p:nvSpPr>
        <p:spPr>
          <a:xfrm>
            <a:off x="8040544" y="4934111"/>
            <a:ext cx="906580" cy="461665"/>
          </a:xfrm>
          <a:prstGeom prst="rect">
            <a:avLst/>
          </a:prstGeom>
          <a:solidFill>
            <a:srgbClr val="FF5050"/>
          </a:solidFill>
        </p:spPr>
        <p:txBody>
          <a:bodyPr wrap="square" rtlCol="0">
            <a:spAutoFit/>
          </a:bodyPr>
          <a:lstStyle/>
          <a:p>
            <a:r>
              <a:rPr lang="de-DE" sz="1200" b="1" dirty="0" smtClean="0"/>
              <a:t>Hobbie</a:t>
            </a:r>
          </a:p>
          <a:p>
            <a:r>
              <a:rPr lang="de-DE" sz="1200" dirty="0" smtClean="0"/>
              <a:t> </a:t>
            </a:r>
            <a:endParaRPr lang="de-DE" sz="1200" dirty="0"/>
          </a:p>
        </p:txBody>
      </p:sp>
      <p:sp>
        <p:nvSpPr>
          <p:cNvPr id="35" name="Textfeld 34"/>
          <p:cNvSpPr txBox="1"/>
          <p:nvPr/>
        </p:nvSpPr>
        <p:spPr>
          <a:xfrm>
            <a:off x="8044392" y="4472446"/>
            <a:ext cx="902731" cy="461665"/>
          </a:xfrm>
          <a:prstGeom prst="rect">
            <a:avLst/>
          </a:prstGeom>
          <a:solidFill>
            <a:srgbClr val="FFFF66"/>
          </a:solidFill>
        </p:spPr>
        <p:txBody>
          <a:bodyPr wrap="square" rtlCol="0">
            <a:spAutoFit/>
          </a:bodyPr>
          <a:lstStyle/>
          <a:p>
            <a:r>
              <a:rPr lang="de-DE" sz="1200" b="1" dirty="0" smtClean="0"/>
              <a:t>Sport</a:t>
            </a:r>
          </a:p>
          <a:p>
            <a:endParaRPr lang="de-DE" sz="1200" dirty="0"/>
          </a:p>
        </p:txBody>
      </p:sp>
      <p:sp>
        <p:nvSpPr>
          <p:cNvPr id="36" name="Textfeld 35"/>
          <p:cNvSpPr txBox="1"/>
          <p:nvPr/>
        </p:nvSpPr>
        <p:spPr>
          <a:xfrm>
            <a:off x="9324552" y="2656983"/>
            <a:ext cx="906580" cy="276999"/>
          </a:xfrm>
          <a:prstGeom prst="rect">
            <a:avLst/>
          </a:prstGeom>
          <a:solidFill>
            <a:srgbClr val="99FF66"/>
          </a:solidFill>
        </p:spPr>
        <p:txBody>
          <a:bodyPr wrap="square" rtlCol="0">
            <a:spAutoFit/>
          </a:bodyPr>
          <a:lstStyle/>
          <a:p>
            <a:r>
              <a:rPr lang="de-DE" sz="1200" b="1" dirty="0" smtClean="0"/>
              <a:t>Kirche</a:t>
            </a:r>
            <a:endParaRPr lang="de-DE" sz="1200" b="1" dirty="0"/>
          </a:p>
        </p:txBody>
      </p:sp>
      <p:sp>
        <p:nvSpPr>
          <p:cNvPr id="37" name="Textfeld 36"/>
          <p:cNvSpPr txBox="1"/>
          <p:nvPr/>
        </p:nvSpPr>
        <p:spPr>
          <a:xfrm>
            <a:off x="9327248" y="2933982"/>
            <a:ext cx="903884" cy="646331"/>
          </a:xfrm>
          <a:prstGeom prst="rect">
            <a:avLst/>
          </a:prstGeom>
          <a:solidFill>
            <a:srgbClr val="CCCC00"/>
          </a:solidFill>
        </p:spPr>
        <p:txBody>
          <a:bodyPr wrap="square" rtlCol="0">
            <a:spAutoFit/>
          </a:bodyPr>
          <a:lstStyle/>
          <a:p>
            <a:r>
              <a:rPr lang="de-DE" sz="1200" b="1" dirty="0" smtClean="0"/>
              <a:t>Sonntags-essen</a:t>
            </a:r>
          </a:p>
          <a:p>
            <a:endParaRPr lang="de-DE" sz="1200" b="1" dirty="0"/>
          </a:p>
        </p:txBody>
      </p:sp>
      <p:sp>
        <p:nvSpPr>
          <p:cNvPr id="39" name="Textfeld 38"/>
          <p:cNvSpPr txBox="1"/>
          <p:nvPr/>
        </p:nvSpPr>
        <p:spPr>
          <a:xfrm>
            <a:off x="4355108" y="4579209"/>
            <a:ext cx="897528" cy="646331"/>
          </a:xfrm>
          <a:prstGeom prst="rect">
            <a:avLst/>
          </a:prstGeom>
          <a:solidFill>
            <a:srgbClr val="FFBB57"/>
          </a:solidFill>
        </p:spPr>
        <p:txBody>
          <a:bodyPr wrap="square" rtlCol="0">
            <a:spAutoFit/>
          </a:bodyPr>
          <a:lstStyle/>
          <a:p>
            <a:r>
              <a:rPr lang="de-DE" sz="1200" b="1" dirty="0" smtClean="0"/>
              <a:t>Lernen/ Hausarbeit</a:t>
            </a:r>
            <a:r>
              <a:rPr lang="de-DE" sz="1200" dirty="0" smtClean="0"/>
              <a:t> </a:t>
            </a:r>
          </a:p>
          <a:p>
            <a:endParaRPr lang="de-DE" sz="1200" dirty="0"/>
          </a:p>
        </p:txBody>
      </p:sp>
      <p:sp>
        <p:nvSpPr>
          <p:cNvPr id="40" name="Textfeld 39"/>
          <p:cNvSpPr txBox="1"/>
          <p:nvPr/>
        </p:nvSpPr>
        <p:spPr>
          <a:xfrm>
            <a:off x="6769201" y="3829363"/>
            <a:ext cx="897528" cy="830997"/>
          </a:xfrm>
          <a:prstGeom prst="rect">
            <a:avLst/>
          </a:prstGeom>
          <a:solidFill>
            <a:srgbClr val="FFBB57"/>
          </a:solidFill>
        </p:spPr>
        <p:txBody>
          <a:bodyPr wrap="square" rtlCol="0">
            <a:spAutoFit/>
          </a:bodyPr>
          <a:lstStyle/>
          <a:p>
            <a:r>
              <a:rPr lang="de-DE" sz="1200" b="1" dirty="0" smtClean="0"/>
              <a:t>Hausarbeit/ Einkaufen</a:t>
            </a:r>
            <a:r>
              <a:rPr lang="de-DE" sz="1200" dirty="0" smtClean="0"/>
              <a:t> </a:t>
            </a:r>
          </a:p>
          <a:p>
            <a:endParaRPr lang="de-DE" sz="1200" dirty="0"/>
          </a:p>
        </p:txBody>
      </p:sp>
      <p:sp>
        <p:nvSpPr>
          <p:cNvPr id="41" name="Textfeld 40"/>
          <p:cNvSpPr txBox="1"/>
          <p:nvPr/>
        </p:nvSpPr>
        <p:spPr>
          <a:xfrm>
            <a:off x="5514286" y="4758128"/>
            <a:ext cx="897528" cy="830997"/>
          </a:xfrm>
          <a:prstGeom prst="rect">
            <a:avLst/>
          </a:prstGeom>
          <a:solidFill>
            <a:srgbClr val="FFBB57"/>
          </a:solidFill>
        </p:spPr>
        <p:txBody>
          <a:bodyPr wrap="square" rtlCol="0">
            <a:spAutoFit/>
          </a:bodyPr>
          <a:lstStyle/>
          <a:p>
            <a:r>
              <a:rPr lang="de-DE" sz="1200" b="1" dirty="0" smtClean="0"/>
              <a:t>Lernen/ Arbeits-termin</a:t>
            </a:r>
            <a:r>
              <a:rPr lang="de-DE" sz="1200" dirty="0" smtClean="0"/>
              <a:t> </a:t>
            </a:r>
          </a:p>
          <a:p>
            <a:endParaRPr lang="de-DE" sz="1200" dirty="0"/>
          </a:p>
        </p:txBody>
      </p:sp>
      <p:sp>
        <p:nvSpPr>
          <p:cNvPr id="42" name="Textfeld 41"/>
          <p:cNvSpPr txBox="1"/>
          <p:nvPr/>
        </p:nvSpPr>
        <p:spPr>
          <a:xfrm>
            <a:off x="2120959" y="5589125"/>
            <a:ext cx="870453" cy="461665"/>
          </a:xfrm>
          <a:prstGeom prst="rect">
            <a:avLst/>
          </a:prstGeom>
          <a:solidFill>
            <a:srgbClr val="FF33CC"/>
          </a:solidFill>
        </p:spPr>
        <p:txBody>
          <a:bodyPr wrap="square" rtlCol="0">
            <a:spAutoFit/>
          </a:bodyPr>
          <a:lstStyle/>
          <a:p>
            <a:r>
              <a:rPr lang="de-DE" sz="1200" b="1" dirty="0" smtClean="0"/>
              <a:t>Fernsehen</a:t>
            </a:r>
            <a:r>
              <a:rPr lang="de-DE" sz="1200" b="1" dirty="0"/>
              <a:t>/</a:t>
            </a:r>
            <a:r>
              <a:rPr lang="de-DE" sz="1200" b="1" dirty="0" smtClean="0"/>
              <a:t> </a:t>
            </a:r>
            <a:r>
              <a:rPr lang="de-DE" sz="1200" b="1" dirty="0" err="1" smtClean="0"/>
              <a:t>Netflix</a:t>
            </a:r>
            <a:endParaRPr lang="de-DE" sz="1200" b="1" dirty="0"/>
          </a:p>
        </p:txBody>
      </p:sp>
      <p:sp>
        <p:nvSpPr>
          <p:cNvPr id="43" name="Textfeld 42"/>
          <p:cNvSpPr txBox="1"/>
          <p:nvPr/>
        </p:nvSpPr>
        <p:spPr>
          <a:xfrm>
            <a:off x="5529424" y="5832897"/>
            <a:ext cx="874642" cy="461665"/>
          </a:xfrm>
          <a:prstGeom prst="rect">
            <a:avLst/>
          </a:prstGeom>
          <a:solidFill>
            <a:srgbClr val="FF33CC"/>
          </a:solidFill>
        </p:spPr>
        <p:txBody>
          <a:bodyPr wrap="square" rtlCol="0">
            <a:spAutoFit/>
          </a:bodyPr>
          <a:lstStyle/>
          <a:p>
            <a:r>
              <a:rPr lang="de-DE" sz="1200" b="1" dirty="0" err="1" smtClean="0"/>
              <a:t>Netflix</a:t>
            </a:r>
            <a:r>
              <a:rPr lang="de-DE" sz="1200" b="1" dirty="0" smtClean="0"/>
              <a:t>/</a:t>
            </a:r>
          </a:p>
          <a:p>
            <a:r>
              <a:rPr lang="de-DE" sz="1200" b="1" dirty="0" smtClean="0"/>
              <a:t>Lesen/</a:t>
            </a:r>
          </a:p>
        </p:txBody>
      </p:sp>
      <p:sp>
        <p:nvSpPr>
          <p:cNvPr id="44" name="Textfeld 43"/>
          <p:cNvSpPr txBox="1"/>
          <p:nvPr/>
        </p:nvSpPr>
        <p:spPr>
          <a:xfrm>
            <a:off x="3128869" y="5667080"/>
            <a:ext cx="847183" cy="461665"/>
          </a:xfrm>
          <a:prstGeom prst="rect">
            <a:avLst/>
          </a:prstGeom>
          <a:solidFill>
            <a:srgbClr val="FF33CC"/>
          </a:solidFill>
        </p:spPr>
        <p:txBody>
          <a:bodyPr wrap="square" rtlCol="0">
            <a:spAutoFit/>
          </a:bodyPr>
          <a:lstStyle/>
          <a:p>
            <a:r>
              <a:rPr lang="de-DE" sz="1200" b="1" dirty="0" smtClean="0"/>
              <a:t>Fernsehen</a:t>
            </a:r>
            <a:r>
              <a:rPr lang="de-DE" sz="1200" b="1" dirty="0"/>
              <a:t>/</a:t>
            </a:r>
            <a:r>
              <a:rPr lang="de-DE" sz="1200" b="1" dirty="0" smtClean="0"/>
              <a:t> Lesen</a:t>
            </a:r>
            <a:endParaRPr lang="de-DE" sz="1200" b="1" dirty="0"/>
          </a:p>
        </p:txBody>
      </p:sp>
      <p:sp>
        <p:nvSpPr>
          <p:cNvPr id="45" name="Textfeld 44"/>
          <p:cNvSpPr txBox="1"/>
          <p:nvPr/>
        </p:nvSpPr>
        <p:spPr>
          <a:xfrm>
            <a:off x="5529425" y="5403080"/>
            <a:ext cx="874641" cy="461665"/>
          </a:xfrm>
          <a:prstGeom prst="rect">
            <a:avLst/>
          </a:prstGeom>
          <a:solidFill>
            <a:srgbClr val="FF5050"/>
          </a:solidFill>
        </p:spPr>
        <p:txBody>
          <a:bodyPr wrap="square" rtlCol="0">
            <a:spAutoFit/>
          </a:bodyPr>
          <a:lstStyle/>
          <a:p>
            <a:r>
              <a:rPr lang="de-DE" sz="1200" b="1" dirty="0" smtClean="0"/>
              <a:t>Hobbie</a:t>
            </a:r>
          </a:p>
          <a:p>
            <a:r>
              <a:rPr lang="de-DE" sz="1200" dirty="0" smtClean="0"/>
              <a:t> </a:t>
            </a:r>
            <a:endParaRPr lang="de-DE" sz="1200" dirty="0"/>
          </a:p>
        </p:txBody>
      </p:sp>
      <p:sp>
        <p:nvSpPr>
          <p:cNvPr id="46" name="Textfeld 45"/>
          <p:cNvSpPr txBox="1"/>
          <p:nvPr/>
        </p:nvSpPr>
        <p:spPr>
          <a:xfrm>
            <a:off x="9342615" y="5149973"/>
            <a:ext cx="870453" cy="1015663"/>
          </a:xfrm>
          <a:prstGeom prst="rect">
            <a:avLst/>
          </a:prstGeom>
          <a:solidFill>
            <a:srgbClr val="FFBB57"/>
          </a:solidFill>
        </p:spPr>
        <p:txBody>
          <a:bodyPr wrap="square" rtlCol="0">
            <a:spAutoFit/>
          </a:bodyPr>
          <a:lstStyle/>
          <a:p>
            <a:r>
              <a:rPr lang="de-DE" sz="1200" b="1" dirty="0" smtClean="0"/>
              <a:t>Lernen</a:t>
            </a:r>
            <a:endParaRPr lang="de-DE" sz="1200" dirty="0"/>
          </a:p>
          <a:p>
            <a:endParaRPr lang="de-DE" sz="1200" dirty="0" smtClean="0"/>
          </a:p>
          <a:p>
            <a:endParaRPr lang="de-DE" sz="1200" dirty="0"/>
          </a:p>
          <a:p>
            <a:endParaRPr lang="de-DE" sz="1200" dirty="0" smtClean="0"/>
          </a:p>
          <a:p>
            <a:endParaRPr lang="de-DE" sz="1200" dirty="0"/>
          </a:p>
        </p:txBody>
      </p:sp>
    </p:spTree>
    <p:extLst>
      <p:ext uri="{BB962C8B-B14F-4D97-AF65-F5344CB8AC3E}">
        <p14:creationId xmlns:p14="http://schemas.microsoft.com/office/powerpoint/2010/main" val="910067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 animBg="1"/>
      <p:bldP spid="13" grpId="1" animBg="1"/>
      <p:bldP spid="14" grpId="1" animBg="1"/>
      <p:bldP spid="15" grpId="1" animBg="1"/>
      <p:bldP spid="16" grpId="1" animBg="1"/>
      <p:bldP spid="17" grpId="1" animBg="1"/>
      <p:bldP spid="18" grpId="1" animBg="1"/>
      <p:bldP spid="3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4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0</TotalTime>
  <Words>120</Words>
  <Application>Microsoft Office PowerPoint</Application>
  <PresentationFormat>Breitbild</PresentationFormat>
  <Paragraphs>221</Paragraphs>
  <Slides>2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</vt:i4>
      </vt:variant>
    </vt:vector>
  </HeadingPairs>
  <TitlesOfParts>
    <vt:vector size="6" baseType="lpstr">
      <vt:lpstr>Tw Cen MT</vt:lpstr>
      <vt:lpstr>Tw Cen MT Condensed</vt:lpstr>
      <vt:lpstr>Wingdings 3</vt:lpstr>
      <vt:lpstr>Integral</vt:lpstr>
      <vt:lpstr> WochenPlan</vt:lpstr>
      <vt:lpstr>PowerPoint-Präsentation</vt:lpstr>
    </vt:vector>
  </TitlesOfParts>
  <Company>Dioezese Linz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Regina Leirich</dc:creator>
  <cp:lastModifiedBy>Regina Leirich</cp:lastModifiedBy>
  <cp:revision>19</cp:revision>
  <dcterms:created xsi:type="dcterms:W3CDTF">2020-06-07T11:40:28Z</dcterms:created>
  <dcterms:modified xsi:type="dcterms:W3CDTF">2020-06-24T16:57:20Z</dcterms:modified>
</cp:coreProperties>
</file>