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58" r:id="rId5"/>
    <p:sldId id="259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69" r:id="rId14"/>
    <p:sldId id="265" r:id="rId15"/>
    <p:sldId id="271" r:id="rId16"/>
    <p:sldId id="270" r:id="rId17"/>
    <p:sldId id="272" r:id="rId18"/>
    <p:sldId id="273" r:id="rId19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egina Leirich" initials="RL" lastIdx="2" clrIdx="0">
    <p:extLst>
      <p:ext uri="{19B8F6BF-5375-455C-9EA6-DF929625EA0E}">
        <p15:presenceInfo xmlns:p15="http://schemas.microsoft.com/office/powerpoint/2012/main" userId="S-1-5-21-1751144087-1946168052-6498272-1159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33"/>
    <a:srgbClr val="63A9C9"/>
    <a:srgbClr val="758FB6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112" d="100"/>
          <a:sy n="112" d="100"/>
        </p:scale>
        <p:origin x="78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F614B-A1A0-4030-AF71-45D439E25DFF}" type="datetimeFigureOut">
              <a:rPr lang="de-DE" smtClean="0"/>
              <a:t>06.08.2020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DAF42-A5DB-4CF8-8476-8FB341D47FC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953192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F614B-A1A0-4030-AF71-45D439E25DFF}" type="datetimeFigureOut">
              <a:rPr lang="de-DE" smtClean="0"/>
              <a:t>06.08.2020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DAF42-A5DB-4CF8-8476-8FB341D47FC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532119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F614B-A1A0-4030-AF71-45D439E25DFF}" type="datetimeFigureOut">
              <a:rPr lang="de-DE" smtClean="0"/>
              <a:t>06.08.2020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DAF42-A5DB-4CF8-8476-8FB341D47FC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157143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F614B-A1A0-4030-AF71-45D439E25DFF}" type="datetimeFigureOut">
              <a:rPr lang="de-DE" smtClean="0"/>
              <a:t>06.08.2020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DAF42-A5DB-4CF8-8476-8FB341D47FC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544332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F614B-A1A0-4030-AF71-45D439E25DFF}" type="datetimeFigureOut">
              <a:rPr lang="de-DE" smtClean="0"/>
              <a:t>06.08.2020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DAF42-A5DB-4CF8-8476-8FB341D47FC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32609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F614B-A1A0-4030-AF71-45D439E25DFF}" type="datetimeFigureOut">
              <a:rPr lang="de-DE" smtClean="0"/>
              <a:t>06.08.2020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DAF42-A5DB-4CF8-8476-8FB341D47FC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526561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F614B-A1A0-4030-AF71-45D439E25DFF}" type="datetimeFigureOut">
              <a:rPr lang="de-DE" smtClean="0"/>
              <a:t>06.08.2020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DAF42-A5DB-4CF8-8476-8FB341D47FC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693869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F614B-A1A0-4030-AF71-45D439E25DFF}" type="datetimeFigureOut">
              <a:rPr lang="de-DE" smtClean="0"/>
              <a:t>06.08.2020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DAF42-A5DB-4CF8-8476-8FB341D47FC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2682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F614B-A1A0-4030-AF71-45D439E25DFF}" type="datetimeFigureOut">
              <a:rPr lang="de-DE" smtClean="0"/>
              <a:t>06.08.2020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DAF42-A5DB-4CF8-8476-8FB341D47FC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561013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F614B-A1A0-4030-AF71-45D439E25DFF}" type="datetimeFigureOut">
              <a:rPr lang="de-DE" smtClean="0"/>
              <a:t>06.08.2020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DAF42-A5DB-4CF8-8476-8FB341D47FC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925088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F614B-A1A0-4030-AF71-45D439E25DFF}" type="datetimeFigureOut">
              <a:rPr lang="de-DE" smtClean="0"/>
              <a:t>06.08.2020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DAF42-A5DB-4CF8-8476-8FB341D47FC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62070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7F614B-A1A0-4030-AF71-45D439E25DFF}" type="datetimeFigureOut">
              <a:rPr lang="de-DE" smtClean="0"/>
              <a:t>06.08.2020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ADAF42-A5DB-4CF8-8476-8FB341D47FC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22893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4200" y="-135321"/>
            <a:ext cx="7148945" cy="7148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314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4640" y="81742"/>
            <a:ext cx="6608618" cy="6608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16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7149" y="49877"/>
            <a:ext cx="6808124" cy="6808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467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2209" y="1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746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9455" y="175952"/>
            <a:ext cx="6598920" cy="6598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879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632" y="73430"/>
            <a:ext cx="6784570" cy="6784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727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4888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7451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9262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931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4640" y="23551"/>
            <a:ext cx="6708371" cy="6708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9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261062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939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1510" y="114991"/>
            <a:ext cx="6743009" cy="6743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12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8686" y="0"/>
            <a:ext cx="6809509" cy="6809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258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073" y="-26325"/>
            <a:ext cx="6891251" cy="6891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891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934" y="0"/>
            <a:ext cx="7863840" cy="7698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0489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072" y="-33252"/>
            <a:ext cx="6891251" cy="6891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848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4886" y="-1"/>
            <a:ext cx="6858001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283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6945" y="-92825"/>
            <a:ext cx="7040879" cy="7040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631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/>
        </p:nvSpPr>
        <p:spPr>
          <a:xfrm>
            <a:off x="1455270" y="1275421"/>
            <a:ext cx="8645236" cy="3170099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20000" b="0" cap="none" spc="0" dirty="0" smtClean="0">
                <a:ln w="28575">
                  <a:solidFill>
                    <a:srgbClr val="339933"/>
                  </a:solidFill>
                </a:ln>
                <a:solidFill>
                  <a:srgbClr val="63A9C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Amen!</a:t>
            </a:r>
            <a:endParaRPr lang="de-DE" sz="20000" b="0" cap="none" spc="0" dirty="0">
              <a:ln w="28575">
                <a:solidFill>
                  <a:srgbClr val="339933"/>
                </a:solidFill>
              </a:ln>
              <a:solidFill>
                <a:srgbClr val="63A9C9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89847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</Words>
  <Application>Microsoft Office PowerPoint</Application>
  <PresentationFormat>Breitbild</PresentationFormat>
  <Paragraphs>1</Paragraphs>
  <Slides>18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>Dioezese Linz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Regina Leirich</dc:creator>
  <cp:lastModifiedBy>Regina Leirich</cp:lastModifiedBy>
  <cp:revision>5</cp:revision>
  <dcterms:created xsi:type="dcterms:W3CDTF">2020-08-06T13:43:59Z</dcterms:created>
  <dcterms:modified xsi:type="dcterms:W3CDTF">2020-08-06T14:17:31Z</dcterms:modified>
</cp:coreProperties>
</file>