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ppt/revisionInfo.xml" ContentType="application/vnd.ms-powerpoint.revisioninfo+xml"/>
  <Override PartName="/ppt/changesInfos/changesInfo1.xml" ContentType="application/vnd.ms-powerpoint.changesinfo+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4" r:id="rId3"/>
    <p:sldId id="324" r:id="rId4"/>
    <p:sldId id="327" r:id="rId5"/>
    <p:sldId id="328" r:id="rId6"/>
    <p:sldId id="329" r:id="rId7"/>
    <p:sldId id="331" r:id="rId8"/>
    <p:sldId id="330" r:id="rId9"/>
    <p:sldId id="325" r:id="rId10"/>
    <p:sldId id="326" r:id="rId11"/>
    <p:sldId id="361" r:id="rId12"/>
    <p:sldId id="332" r:id="rId13"/>
    <p:sldId id="334" r:id="rId14"/>
    <p:sldId id="335" r:id="rId15"/>
    <p:sldId id="336" r:id="rId16"/>
    <p:sldId id="337" r:id="rId17"/>
    <p:sldId id="338" r:id="rId18"/>
    <p:sldId id="339" r:id="rId19"/>
    <p:sldId id="340" r:id="rId20"/>
    <p:sldId id="341" r:id="rId21"/>
    <p:sldId id="342" r:id="rId22"/>
    <p:sldId id="343" r:id="rId23"/>
    <p:sldId id="344" r:id="rId24"/>
    <p:sldId id="362" r:id="rId25"/>
    <p:sldId id="345" r:id="rId26"/>
    <p:sldId id="347" r:id="rId27"/>
    <p:sldId id="348" r:id="rId28"/>
    <p:sldId id="349" r:id="rId29"/>
    <p:sldId id="350" r:id="rId30"/>
    <p:sldId id="351" r:id="rId31"/>
    <p:sldId id="352" r:id="rId32"/>
    <p:sldId id="354" r:id="rId33"/>
    <p:sldId id="355" r:id="rId34"/>
    <p:sldId id="356" r:id="rId35"/>
    <p:sldId id="359" r:id="rId36"/>
    <p:sldId id="358" r:id="rId37"/>
    <p:sldId id="360" r:id="rId38"/>
    <p:sldId id="363" r:id="rId39"/>
    <p:sldId id="364" r:id="rId40"/>
    <p:sldId id="365" r:id="rId41"/>
    <p:sldId id="366" r:id="rId42"/>
    <p:sldId id="367" r:id="rId43"/>
    <p:sldId id="368" r:id="rId4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05E62B-5B25-4A06-BBBF-56BAD4A8CD9A}" v="109" dt="2021-10-05T09:22:17.9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opher Kopecny" userId="d75c4592-849c-40c3-9635-5b8e3b9072f7" providerId="ADAL" clId="{F805E62B-5B25-4A06-BBBF-56BAD4A8CD9A}"/>
    <pc:docChg chg="undo redo custSel addSld delSld modSld sldOrd">
      <pc:chgData name="Christopher Kopecny" userId="d75c4592-849c-40c3-9635-5b8e3b9072f7" providerId="ADAL" clId="{F805E62B-5B25-4A06-BBBF-56BAD4A8CD9A}" dt="2021-10-05T09:23:11.656" v="7905" actId="20577"/>
      <pc:docMkLst>
        <pc:docMk/>
      </pc:docMkLst>
      <pc:sldChg chg="modSp mod">
        <pc:chgData name="Christopher Kopecny" userId="d75c4592-849c-40c3-9635-5b8e3b9072f7" providerId="ADAL" clId="{F805E62B-5B25-4A06-BBBF-56BAD4A8CD9A}" dt="2021-10-03T18:55:08.341" v="8" actId="20577"/>
        <pc:sldMkLst>
          <pc:docMk/>
          <pc:sldMk cId="3646202723" sldId="256"/>
        </pc:sldMkLst>
        <pc:spChg chg="mod">
          <ac:chgData name="Christopher Kopecny" userId="d75c4592-849c-40c3-9635-5b8e3b9072f7" providerId="ADAL" clId="{F805E62B-5B25-4A06-BBBF-56BAD4A8CD9A}" dt="2021-10-03T18:55:08.341" v="8" actId="20577"/>
          <ac:spMkLst>
            <pc:docMk/>
            <pc:sldMk cId="3646202723" sldId="256"/>
            <ac:spMk id="15" creationId="{ADE335BB-326C-4740-A101-2840AFD877D0}"/>
          </ac:spMkLst>
        </pc:spChg>
      </pc:sldChg>
      <pc:sldChg chg="add del">
        <pc:chgData name="Christopher Kopecny" userId="d75c4592-849c-40c3-9635-5b8e3b9072f7" providerId="ADAL" clId="{F805E62B-5B25-4A06-BBBF-56BAD4A8CD9A}" dt="2021-10-03T19:07:45.155" v="252" actId="47"/>
        <pc:sldMkLst>
          <pc:docMk/>
          <pc:sldMk cId="1262760668" sldId="257"/>
        </pc:sldMkLst>
      </pc:sldChg>
      <pc:sldChg chg="add del">
        <pc:chgData name="Christopher Kopecny" userId="d75c4592-849c-40c3-9635-5b8e3b9072f7" providerId="ADAL" clId="{F805E62B-5B25-4A06-BBBF-56BAD4A8CD9A}" dt="2021-10-03T19:07:45.155" v="252" actId="47"/>
        <pc:sldMkLst>
          <pc:docMk/>
          <pc:sldMk cId="3402788678" sldId="258"/>
        </pc:sldMkLst>
      </pc:sldChg>
      <pc:sldChg chg="add del">
        <pc:chgData name="Christopher Kopecny" userId="d75c4592-849c-40c3-9635-5b8e3b9072f7" providerId="ADAL" clId="{F805E62B-5B25-4A06-BBBF-56BAD4A8CD9A}" dt="2021-10-03T19:07:45.155" v="252" actId="47"/>
        <pc:sldMkLst>
          <pc:docMk/>
          <pc:sldMk cId="1949178228" sldId="259"/>
        </pc:sldMkLst>
      </pc:sldChg>
      <pc:sldChg chg="add del">
        <pc:chgData name="Christopher Kopecny" userId="d75c4592-849c-40c3-9635-5b8e3b9072f7" providerId="ADAL" clId="{F805E62B-5B25-4A06-BBBF-56BAD4A8CD9A}" dt="2021-10-03T19:07:45.155" v="252" actId="47"/>
        <pc:sldMkLst>
          <pc:docMk/>
          <pc:sldMk cId="3781532970" sldId="260"/>
        </pc:sldMkLst>
      </pc:sldChg>
      <pc:sldChg chg="add del">
        <pc:chgData name="Christopher Kopecny" userId="d75c4592-849c-40c3-9635-5b8e3b9072f7" providerId="ADAL" clId="{F805E62B-5B25-4A06-BBBF-56BAD4A8CD9A}" dt="2021-10-03T19:07:45.155" v="252" actId="47"/>
        <pc:sldMkLst>
          <pc:docMk/>
          <pc:sldMk cId="1080376069" sldId="261"/>
        </pc:sldMkLst>
      </pc:sldChg>
      <pc:sldChg chg="add del">
        <pc:chgData name="Christopher Kopecny" userId="d75c4592-849c-40c3-9635-5b8e3b9072f7" providerId="ADAL" clId="{F805E62B-5B25-4A06-BBBF-56BAD4A8CD9A}" dt="2021-10-03T19:07:45.155" v="252" actId="47"/>
        <pc:sldMkLst>
          <pc:docMk/>
          <pc:sldMk cId="538774482" sldId="262"/>
        </pc:sldMkLst>
      </pc:sldChg>
      <pc:sldChg chg="add del">
        <pc:chgData name="Christopher Kopecny" userId="d75c4592-849c-40c3-9635-5b8e3b9072f7" providerId="ADAL" clId="{F805E62B-5B25-4A06-BBBF-56BAD4A8CD9A}" dt="2021-10-03T19:07:45.155" v="252" actId="47"/>
        <pc:sldMkLst>
          <pc:docMk/>
          <pc:sldMk cId="2443566648" sldId="263"/>
        </pc:sldMkLst>
      </pc:sldChg>
      <pc:sldChg chg="add del">
        <pc:chgData name="Christopher Kopecny" userId="d75c4592-849c-40c3-9635-5b8e3b9072f7" providerId="ADAL" clId="{F805E62B-5B25-4A06-BBBF-56BAD4A8CD9A}" dt="2021-10-03T19:07:45.155" v="252" actId="47"/>
        <pc:sldMkLst>
          <pc:docMk/>
          <pc:sldMk cId="2501458546" sldId="265"/>
        </pc:sldMkLst>
      </pc:sldChg>
      <pc:sldChg chg="add del">
        <pc:chgData name="Christopher Kopecny" userId="d75c4592-849c-40c3-9635-5b8e3b9072f7" providerId="ADAL" clId="{F805E62B-5B25-4A06-BBBF-56BAD4A8CD9A}" dt="2021-10-03T19:07:45.155" v="252" actId="47"/>
        <pc:sldMkLst>
          <pc:docMk/>
          <pc:sldMk cId="1380679020" sldId="266"/>
        </pc:sldMkLst>
      </pc:sldChg>
      <pc:sldChg chg="add del">
        <pc:chgData name="Christopher Kopecny" userId="d75c4592-849c-40c3-9635-5b8e3b9072f7" providerId="ADAL" clId="{F805E62B-5B25-4A06-BBBF-56BAD4A8CD9A}" dt="2021-10-03T19:07:45.155" v="252" actId="47"/>
        <pc:sldMkLst>
          <pc:docMk/>
          <pc:sldMk cId="2098238021" sldId="267"/>
        </pc:sldMkLst>
      </pc:sldChg>
      <pc:sldChg chg="add del">
        <pc:chgData name="Christopher Kopecny" userId="d75c4592-849c-40c3-9635-5b8e3b9072f7" providerId="ADAL" clId="{F805E62B-5B25-4A06-BBBF-56BAD4A8CD9A}" dt="2021-10-03T19:07:45.155" v="252" actId="47"/>
        <pc:sldMkLst>
          <pc:docMk/>
          <pc:sldMk cId="2364177957" sldId="268"/>
        </pc:sldMkLst>
      </pc:sldChg>
      <pc:sldChg chg="add del">
        <pc:chgData name="Christopher Kopecny" userId="d75c4592-849c-40c3-9635-5b8e3b9072f7" providerId="ADAL" clId="{F805E62B-5B25-4A06-BBBF-56BAD4A8CD9A}" dt="2021-10-03T19:07:49.340" v="253" actId="47"/>
        <pc:sldMkLst>
          <pc:docMk/>
          <pc:sldMk cId="4167302128" sldId="269"/>
        </pc:sldMkLst>
      </pc:sldChg>
      <pc:sldChg chg="add del">
        <pc:chgData name="Christopher Kopecny" userId="d75c4592-849c-40c3-9635-5b8e3b9072f7" providerId="ADAL" clId="{F805E62B-5B25-4A06-BBBF-56BAD4A8CD9A}" dt="2021-10-03T19:07:49.340" v="253" actId="47"/>
        <pc:sldMkLst>
          <pc:docMk/>
          <pc:sldMk cId="1283467581" sldId="270"/>
        </pc:sldMkLst>
      </pc:sldChg>
      <pc:sldChg chg="add del">
        <pc:chgData name="Christopher Kopecny" userId="d75c4592-849c-40c3-9635-5b8e3b9072f7" providerId="ADAL" clId="{F805E62B-5B25-4A06-BBBF-56BAD4A8CD9A}" dt="2021-10-03T19:07:49.340" v="253" actId="47"/>
        <pc:sldMkLst>
          <pc:docMk/>
          <pc:sldMk cId="2941824669" sldId="272"/>
        </pc:sldMkLst>
      </pc:sldChg>
      <pc:sldChg chg="add del">
        <pc:chgData name="Christopher Kopecny" userId="d75c4592-849c-40c3-9635-5b8e3b9072f7" providerId="ADAL" clId="{F805E62B-5B25-4A06-BBBF-56BAD4A8CD9A}" dt="2021-10-03T19:07:49.340" v="253" actId="47"/>
        <pc:sldMkLst>
          <pc:docMk/>
          <pc:sldMk cId="1204287087" sldId="273"/>
        </pc:sldMkLst>
      </pc:sldChg>
      <pc:sldChg chg="add del">
        <pc:chgData name="Christopher Kopecny" userId="d75c4592-849c-40c3-9635-5b8e3b9072f7" providerId="ADAL" clId="{F805E62B-5B25-4A06-BBBF-56BAD4A8CD9A}" dt="2021-10-03T19:07:49.340" v="253" actId="47"/>
        <pc:sldMkLst>
          <pc:docMk/>
          <pc:sldMk cId="1310438071" sldId="274"/>
        </pc:sldMkLst>
      </pc:sldChg>
      <pc:sldChg chg="add del">
        <pc:chgData name="Christopher Kopecny" userId="d75c4592-849c-40c3-9635-5b8e3b9072f7" providerId="ADAL" clId="{F805E62B-5B25-4A06-BBBF-56BAD4A8CD9A}" dt="2021-10-03T19:07:49.340" v="253" actId="47"/>
        <pc:sldMkLst>
          <pc:docMk/>
          <pc:sldMk cId="648246330" sldId="275"/>
        </pc:sldMkLst>
      </pc:sldChg>
      <pc:sldChg chg="add del">
        <pc:chgData name="Christopher Kopecny" userId="d75c4592-849c-40c3-9635-5b8e3b9072f7" providerId="ADAL" clId="{F805E62B-5B25-4A06-BBBF-56BAD4A8CD9A}" dt="2021-10-03T19:07:49.340" v="253" actId="47"/>
        <pc:sldMkLst>
          <pc:docMk/>
          <pc:sldMk cId="4258092986" sldId="276"/>
        </pc:sldMkLst>
      </pc:sldChg>
      <pc:sldChg chg="add del">
        <pc:chgData name="Christopher Kopecny" userId="d75c4592-849c-40c3-9635-5b8e3b9072f7" providerId="ADAL" clId="{F805E62B-5B25-4A06-BBBF-56BAD4A8CD9A}" dt="2021-10-03T19:07:49.340" v="253" actId="47"/>
        <pc:sldMkLst>
          <pc:docMk/>
          <pc:sldMk cId="1198120707" sldId="277"/>
        </pc:sldMkLst>
      </pc:sldChg>
      <pc:sldChg chg="add del">
        <pc:chgData name="Christopher Kopecny" userId="d75c4592-849c-40c3-9635-5b8e3b9072f7" providerId="ADAL" clId="{F805E62B-5B25-4A06-BBBF-56BAD4A8CD9A}" dt="2021-10-03T19:07:49.340" v="253" actId="47"/>
        <pc:sldMkLst>
          <pc:docMk/>
          <pc:sldMk cId="707813063" sldId="278"/>
        </pc:sldMkLst>
      </pc:sldChg>
      <pc:sldChg chg="add del">
        <pc:chgData name="Christopher Kopecny" userId="d75c4592-849c-40c3-9635-5b8e3b9072f7" providerId="ADAL" clId="{F805E62B-5B25-4A06-BBBF-56BAD4A8CD9A}" dt="2021-10-03T19:07:49.340" v="253" actId="47"/>
        <pc:sldMkLst>
          <pc:docMk/>
          <pc:sldMk cId="4239852409" sldId="279"/>
        </pc:sldMkLst>
      </pc:sldChg>
      <pc:sldChg chg="add del">
        <pc:chgData name="Christopher Kopecny" userId="d75c4592-849c-40c3-9635-5b8e3b9072f7" providerId="ADAL" clId="{F805E62B-5B25-4A06-BBBF-56BAD4A8CD9A}" dt="2021-10-03T19:07:49.340" v="253" actId="47"/>
        <pc:sldMkLst>
          <pc:docMk/>
          <pc:sldMk cId="2404405949" sldId="280"/>
        </pc:sldMkLst>
      </pc:sldChg>
      <pc:sldChg chg="add del">
        <pc:chgData name="Christopher Kopecny" userId="d75c4592-849c-40c3-9635-5b8e3b9072f7" providerId="ADAL" clId="{F805E62B-5B25-4A06-BBBF-56BAD4A8CD9A}" dt="2021-10-03T19:07:49.340" v="253" actId="47"/>
        <pc:sldMkLst>
          <pc:docMk/>
          <pc:sldMk cId="101047855" sldId="281"/>
        </pc:sldMkLst>
      </pc:sldChg>
      <pc:sldChg chg="add del">
        <pc:chgData name="Christopher Kopecny" userId="d75c4592-849c-40c3-9635-5b8e3b9072f7" providerId="ADAL" clId="{F805E62B-5B25-4A06-BBBF-56BAD4A8CD9A}" dt="2021-10-03T19:07:49.340" v="253" actId="47"/>
        <pc:sldMkLst>
          <pc:docMk/>
          <pc:sldMk cId="38194081" sldId="282"/>
        </pc:sldMkLst>
      </pc:sldChg>
      <pc:sldChg chg="add del">
        <pc:chgData name="Christopher Kopecny" userId="d75c4592-849c-40c3-9635-5b8e3b9072f7" providerId="ADAL" clId="{F805E62B-5B25-4A06-BBBF-56BAD4A8CD9A}" dt="2021-10-03T19:07:49.340" v="253" actId="47"/>
        <pc:sldMkLst>
          <pc:docMk/>
          <pc:sldMk cId="3342996519" sldId="283"/>
        </pc:sldMkLst>
      </pc:sldChg>
      <pc:sldChg chg="add del">
        <pc:chgData name="Christopher Kopecny" userId="d75c4592-849c-40c3-9635-5b8e3b9072f7" providerId="ADAL" clId="{F805E62B-5B25-4A06-BBBF-56BAD4A8CD9A}" dt="2021-10-03T19:07:49.340" v="253" actId="47"/>
        <pc:sldMkLst>
          <pc:docMk/>
          <pc:sldMk cId="1227667132" sldId="284"/>
        </pc:sldMkLst>
      </pc:sldChg>
      <pc:sldChg chg="add del">
        <pc:chgData name="Christopher Kopecny" userId="d75c4592-849c-40c3-9635-5b8e3b9072f7" providerId="ADAL" clId="{F805E62B-5B25-4A06-BBBF-56BAD4A8CD9A}" dt="2021-10-03T19:07:49.340" v="253" actId="47"/>
        <pc:sldMkLst>
          <pc:docMk/>
          <pc:sldMk cId="349040584" sldId="285"/>
        </pc:sldMkLst>
      </pc:sldChg>
      <pc:sldChg chg="add del">
        <pc:chgData name="Christopher Kopecny" userId="d75c4592-849c-40c3-9635-5b8e3b9072f7" providerId="ADAL" clId="{F805E62B-5B25-4A06-BBBF-56BAD4A8CD9A}" dt="2021-10-03T19:07:49.340" v="253" actId="47"/>
        <pc:sldMkLst>
          <pc:docMk/>
          <pc:sldMk cId="2987860425" sldId="287"/>
        </pc:sldMkLst>
      </pc:sldChg>
      <pc:sldChg chg="add del">
        <pc:chgData name="Christopher Kopecny" userId="d75c4592-849c-40c3-9635-5b8e3b9072f7" providerId="ADAL" clId="{F805E62B-5B25-4A06-BBBF-56BAD4A8CD9A}" dt="2021-10-03T19:07:49.340" v="253" actId="47"/>
        <pc:sldMkLst>
          <pc:docMk/>
          <pc:sldMk cId="3067510729" sldId="288"/>
        </pc:sldMkLst>
      </pc:sldChg>
      <pc:sldChg chg="add del">
        <pc:chgData name="Christopher Kopecny" userId="d75c4592-849c-40c3-9635-5b8e3b9072f7" providerId="ADAL" clId="{F805E62B-5B25-4A06-BBBF-56BAD4A8CD9A}" dt="2021-10-03T19:07:49.340" v="253" actId="47"/>
        <pc:sldMkLst>
          <pc:docMk/>
          <pc:sldMk cId="1299275434" sldId="289"/>
        </pc:sldMkLst>
      </pc:sldChg>
      <pc:sldChg chg="add del">
        <pc:chgData name="Christopher Kopecny" userId="d75c4592-849c-40c3-9635-5b8e3b9072f7" providerId="ADAL" clId="{F805E62B-5B25-4A06-BBBF-56BAD4A8CD9A}" dt="2021-10-03T19:07:49.340" v="253" actId="47"/>
        <pc:sldMkLst>
          <pc:docMk/>
          <pc:sldMk cId="1058783351" sldId="290"/>
        </pc:sldMkLst>
      </pc:sldChg>
      <pc:sldChg chg="add del">
        <pc:chgData name="Christopher Kopecny" userId="d75c4592-849c-40c3-9635-5b8e3b9072f7" providerId="ADAL" clId="{F805E62B-5B25-4A06-BBBF-56BAD4A8CD9A}" dt="2021-10-03T19:07:49.340" v="253" actId="47"/>
        <pc:sldMkLst>
          <pc:docMk/>
          <pc:sldMk cId="707091436" sldId="292"/>
        </pc:sldMkLst>
      </pc:sldChg>
      <pc:sldChg chg="add del">
        <pc:chgData name="Christopher Kopecny" userId="d75c4592-849c-40c3-9635-5b8e3b9072f7" providerId="ADAL" clId="{F805E62B-5B25-4A06-BBBF-56BAD4A8CD9A}" dt="2021-10-03T19:07:49.340" v="253" actId="47"/>
        <pc:sldMkLst>
          <pc:docMk/>
          <pc:sldMk cId="1913454952" sldId="293"/>
        </pc:sldMkLst>
      </pc:sldChg>
      <pc:sldChg chg="add del">
        <pc:chgData name="Christopher Kopecny" userId="d75c4592-849c-40c3-9635-5b8e3b9072f7" providerId="ADAL" clId="{F805E62B-5B25-4A06-BBBF-56BAD4A8CD9A}" dt="2021-10-03T19:07:49.340" v="253" actId="47"/>
        <pc:sldMkLst>
          <pc:docMk/>
          <pc:sldMk cId="4095243429" sldId="294"/>
        </pc:sldMkLst>
      </pc:sldChg>
      <pc:sldChg chg="add del">
        <pc:chgData name="Christopher Kopecny" userId="d75c4592-849c-40c3-9635-5b8e3b9072f7" providerId="ADAL" clId="{F805E62B-5B25-4A06-BBBF-56BAD4A8CD9A}" dt="2021-10-03T19:07:49.340" v="253" actId="47"/>
        <pc:sldMkLst>
          <pc:docMk/>
          <pc:sldMk cId="79060093" sldId="295"/>
        </pc:sldMkLst>
      </pc:sldChg>
      <pc:sldChg chg="add del">
        <pc:chgData name="Christopher Kopecny" userId="d75c4592-849c-40c3-9635-5b8e3b9072f7" providerId="ADAL" clId="{F805E62B-5B25-4A06-BBBF-56BAD4A8CD9A}" dt="2021-10-03T19:07:49.340" v="253" actId="47"/>
        <pc:sldMkLst>
          <pc:docMk/>
          <pc:sldMk cId="3549529758" sldId="296"/>
        </pc:sldMkLst>
      </pc:sldChg>
      <pc:sldChg chg="add del">
        <pc:chgData name="Christopher Kopecny" userId="d75c4592-849c-40c3-9635-5b8e3b9072f7" providerId="ADAL" clId="{F805E62B-5B25-4A06-BBBF-56BAD4A8CD9A}" dt="2021-10-03T19:07:49.340" v="253" actId="47"/>
        <pc:sldMkLst>
          <pc:docMk/>
          <pc:sldMk cId="1263187631" sldId="297"/>
        </pc:sldMkLst>
      </pc:sldChg>
      <pc:sldChg chg="add del">
        <pc:chgData name="Christopher Kopecny" userId="d75c4592-849c-40c3-9635-5b8e3b9072f7" providerId="ADAL" clId="{F805E62B-5B25-4A06-BBBF-56BAD4A8CD9A}" dt="2021-10-03T19:07:49.340" v="253" actId="47"/>
        <pc:sldMkLst>
          <pc:docMk/>
          <pc:sldMk cId="4089527767" sldId="298"/>
        </pc:sldMkLst>
      </pc:sldChg>
      <pc:sldChg chg="add del">
        <pc:chgData name="Christopher Kopecny" userId="d75c4592-849c-40c3-9635-5b8e3b9072f7" providerId="ADAL" clId="{F805E62B-5B25-4A06-BBBF-56BAD4A8CD9A}" dt="2021-10-03T19:07:49.340" v="253" actId="47"/>
        <pc:sldMkLst>
          <pc:docMk/>
          <pc:sldMk cId="1201401988" sldId="299"/>
        </pc:sldMkLst>
      </pc:sldChg>
      <pc:sldChg chg="add del">
        <pc:chgData name="Christopher Kopecny" userId="d75c4592-849c-40c3-9635-5b8e3b9072f7" providerId="ADAL" clId="{F805E62B-5B25-4A06-BBBF-56BAD4A8CD9A}" dt="2021-10-03T19:07:49.340" v="253" actId="47"/>
        <pc:sldMkLst>
          <pc:docMk/>
          <pc:sldMk cId="2557290061" sldId="300"/>
        </pc:sldMkLst>
      </pc:sldChg>
      <pc:sldChg chg="addSp delSp modSp del mod">
        <pc:chgData name="Christopher Kopecny" userId="d75c4592-849c-40c3-9635-5b8e3b9072f7" providerId="ADAL" clId="{F805E62B-5B25-4A06-BBBF-56BAD4A8CD9A}" dt="2021-10-03T19:03:39.538" v="89" actId="2696"/>
        <pc:sldMkLst>
          <pc:docMk/>
          <pc:sldMk cId="3761539514" sldId="302"/>
        </pc:sldMkLst>
        <pc:spChg chg="add del">
          <ac:chgData name="Christopher Kopecny" userId="d75c4592-849c-40c3-9635-5b8e3b9072f7" providerId="ADAL" clId="{F805E62B-5B25-4A06-BBBF-56BAD4A8CD9A}" dt="2021-10-03T18:56:08.794" v="20" actId="478"/>
          <ac:spMkLst>
            <pc:docMk/>
            <pc:sldMk cId="3761539514" sldId="302"/>
            <ac:spMk id="4" creationId="{9C88B847-5FF2-4852-BDAF-9C1CD838AE49}"/>
          </ac:spMkLst>
        </pc:spChg>
        <pc:spChg chg="add del">
          <ac:chgData name="Christopher Kopecny" userId="d75c4592-849c-40c3-9635-5b8e3b9072f7" providerId="ADAL" clId="{F805E62B-5B25-4A06-BBBF-56BAD4A8CD9A}" dt="2021-10-03T18:56:08.794" v="20" actId="478"/>
          <ac:spMkLst>
            <pc:docMk/>
            <pc:sldMk cId="3761539514" sldId="302"/>
            <ac:spMk id="10" creationId="{F3060C83-F051-4F0E-ABAD-AA0DFC48B218}"/>
          </ac:spMkLst>
        </pc:spChg>
        <pc:spChg chg="add del">
          <ac:chgData name="Christopher Kopecny" userId="d75c4592-849c-40c3-9635-5b8e3b9072f7" providerId="ADAL" clId="{F805E62B-5B25-4A06-BBBF-56BAD4A8CD9A}" dt="2021-10-03T18:56:08.794" v="20" actId="478"/>
          <ac:spMkLst>
            <pc:docMk/>
            <pc:sldMk cId="3761539514" sldId="302"/>
            <ac:spMk id="12" creationId="{83C98ABE-055B-441F-B07E-44F97F083C39}"/>
          </ac:spMkLst>
        </pc:spChg>
        <pc:spChg chg="add del">
          <ac:chgData name="Christopher Kopecny" userId="d75c4592-849c-40c3-9635-5b8e3b9072f7" providerId="ADAL" clId="{F805E62B-5B25-4A06-BBBF-56BAD4A8CD9A}" dt="2021-10-03T18:56:08.794" v="20" actId="478"/>
          <ac:spMkLst>
            <pc:docMk/>
            <pc:sldMk cId="3761539514" sldId="302"/>
            <ac:spMk id="14" creationId="{29FDB030-9B49-4CED-8CCD-4D99382388AC}"/>
          </ac:spMkLst>
        </pc:spChg>
        <pc:spChg chg="add del">
          <ac:chgData name="Christopher Kopecny" userId="d75c4592-849c-40c3-9635-5b8e3b9072f7" providerId="ADAL" clId="{F805E62B-5B25-4A06-BBBF-56BAD4A8CD9A}" dt="2021-10-03T18:56:08.794" v="20" actId="478"/>
          <ac:spMkLst>
            <pc:docMk/>
            <pc:sldMk cId="3761539514" sldId="302"/>
            <ac:spMk id="16" creationId="{3783CA14-24A1-485C-8B30-D6A5D87987AD}"/>
          </ac:spMkLst>
        </pc:spChg>
        <pc:spChg chg="add del">
          <ac:chgData name="Christopher Kopecny" userId="d75c4592-849c-40c3-9635-5b8e3b9072f7" providerId="ADAL" clId="{F805E62B-5B25-4A06-BBBF-56BAD4A8CD9A}" dt="2021-10-03T18:56:08.794" v="20" actId="478"/>
          <ac:spMkLst>
            <pc:docMk/>
            <pc:sldMk cId="3761539514" sldId="302"/>
            <ac:spMk id="18" creationId="{9A97C86A-04D6-40F7-AE84-31AB43E6A846}"/>
          </ac:spMkLst>
        </pc:spChg>
        <pc:spChg chg="add del">
          <ac:chgData name="Christopher Kopecny" userId="d75c4592-849c-40c3-9635-5b8e3b9072f7" providerId="ADAL" clId="{F805E62B-5B25-4A06-BBBF-56BAD4A8CD9A}" dt="2021-10-03T18:56:08.794" v="20" actId="478"/>
          <ac:spMkLst>
            <pc:docMk/>
            <pc:sldMk cId="3761539514" sldId="302"/>
            <ac:spMk id="20" creationId="{FF9F2414-84E8-453E-B1F3-389FDE8192D9}"/>
          </ac:spMkLst>
        </pc:spChg>
        <pc:spChg chg="add del">
          <ac:chgData name="Christopher Kopecny" userId="d75c4592-849c-40c3-9635-5b8e3b9072f7" providerId="ADAL" clId="{F805E62B-5B25-4A06-BBBF-56BAD4A8CD9A}" dt="2021-10-03T18:56:08.794" v="20" actId="478"/>
          <ac:spMkLst>
            <pc:docMk/>
            <pc:sldMk cId="3761539514" sldId="302"/>
            <ac:spMk id="22" creationId="{3ECA69A1-7536-43AC-85EF-C7106179F5ED}"/>
          </ac:spMkLst>
        </pc:spChg>
        <pc:picChg chg="add del mod">
          <ac:chgData name="Christopher Kopecny" userId="d75c4592-849c-40c3-9635-5b8e3b9072f7" providerId="ADAL" clId="{F805E62B-5B25-4A06-BBBF-56BAD4A8CD9A}" dt="2021-10-03T19:03:22.308" v="84"/>
          <ac:picMkLst>
            <pc:docMk/>
            <pc:sldMk cId="3761539514" sldId="302"/>
            <ac:picMk id="2" creationId="{032ED81E-797B-484E-BBE6-B66DAC7BAF56}"/>
          </ac:picMkLst>
        </pc:picChg>
        <pc:picChg chg="add del">
          <ac:chgData name="Christopher Kopecny" userId="d75c4592-849c-40c3-9635-5b8e3b9072f7" providerId="ADAL" clId="{F805E62B-5B25-4A06-BBBF-56BAD4A8CD9A}" dt="2021-10-03T18:56:08.794" v="20" actId="478"/>
          <ac:picMkLst>
            <pc:docMk/>
            <pc:sldMk cId="3761539514" sldId="302"/>
            <ac:picMk id="3" creationId="{87D5C033-EA6B-4752-8A9E-A746231CCA7F}"/>
          </ac:picMkLst>
        </pc:picChg>
        <pc:picChg chg="add del">
          <ac:chgData name="Christopher Kopecny" userId="d75c4592-849c-40c3-9635-5b8e3b9072f7" providerId="ADAL" clId="{F805E62B-5B25-4A06-BBBF-56BAD4A8CD9A}" dt="2021-10-03T18:56:16.325" v="21" actId="478"/>
          <ac:picMkLst>
            <pc:docMk/>
            <pc:sldMk cId="3761539514" sldId="302"/>
            <ac:picMk id="5" creationId="{D50DA5B1-9D71-49DE-8912-069A448ACC9A}"/>
          </ac:picMkLst>
        </pc:picChg>
        <pc:cxnChg chg="add del mod">
          <ac:chgData name="Christopher Kopecny" userId="d75c4592-849c-40c3-9635-5b8e3b9072f7" providerId="ADAL" clId="{F805E62B-5B25-4A06-BBBF-56BAD4A8CD9A}" dt="2021-10-03T18:56:08.794" v="20" actId="478"/>
          <ac:cxnSpMkLst>
            <pc:docMk/>
            <pc:sldMk cId="3761539514" sldId="302"/>
            <ac:cxnSpMk id="7" creationId="{BDAF48AE-015E-4442-8D4A-A121C7527C73}"/>
          </ac:cxnSpMkLst>
        </pc:cxnChg>
      </pc:sldChg>
      <pc:sldChg chg="add del">
        <pc:chgData name="Christopher Kopecny" userId="d75c4592-849c-40c3-9635-5b8e3b9072f7" providerId="ADAL" clId="{F805E62B-5B25-4A06-BBBF-56BAD4A8CD9A}" dt="2021-10-03T19:07:49.340" v="253" actId="47"/>
        <pc:sldMkLst>
          <pc:docMk/>
          <pc:sldMk cId="3289285876" sldId="303"/>
        </pc:sldMkLst>
      </pc:sldChg>
      <pc:sldChg chg="modSp mod">
        <pc:chgData name="Christopher Kopecny" userId="d75c4592-849c-40c3-9635-5b8e3b9072f7" providerId="ADAL" clId="{F805E62B-5B25-4A06-BBBF-56BAD4A8CD9A}" dt="2021-10-03T20:57:24.341" v="3294" actId="20577"/>
        <pc:sldMkLst>
          <pc:docMk/>
          <pc:sldMk cId="900424784" sldId="304"/>
        </pc:sldMkLst>
        <pc:spChg chg="mod">
          <ac:chgData name="Christopher Kopecny" userId="d75c4592-849c-40c3-9635-5b8e3b9072f7" providerId="ADAL" clId="{F805E62B-5B25-4A06-BBBF-56BAD4A8CD9A}" dt="2021-10-03T20:57:24.341" v="3294" actId="20577"/>
          <ac:spMkLst>
            <pc:docMk/>
            <pc:sldMk cId="900424784" sldId="304"/>
            <ac:spMk id="2" creationId="{C282C292-D870-4487-AC51-F1B496E4EA22}"/>
          </ac:spMkLst>
        </pc:spChg>
      </pc:sldChg>
      <pc:sldChg chg="add del">
        <pc:chgData name="Christopher Kopecny" userId="d75c4592-849c-40c3-9635-5b8e3b9072f7" providerId="ADAL" clId="{F805E62B-5B25-4A06-BBBF-56BAD4A8CD9A}" dt="2021-10-03T19:07:45.155" v="252" actId="47"/>
        <pc:sldMkLst>
          <pc:docMk/>
          <pc:sldMk cId="4062080651" sldId="307"/>
        </pc:sldMkLst>
      </pc:sldChg>
      <pc:sldChg chg="add del">
        <pc:chgData name="Christopher Kopecny" userId="d75c4592-849c-40c3-9635-5b8e3b9072f7" providerId="ADAL" clId="{F805E62B-5B25-4A06-BBBF-56BAD4A8CD9A}" dt="2021-10-03T19:07:45.155" v="252" actId="47"/>
        <pc:sldMkLst>
          <pc:docMk/>
          <pc:sldMk cId="979354562" sldId="308"/>
        </pc:sldMkLst>
      </pc:sldChg>
      <pc:sldChg chg="add del">
        <pc:chgData name="Christopher Kopecny" userId="d75c4592-849c-40c3-9635-5b8e3b9072f7" providerId="ADAL" clId="{F805E62B-5B25-4A06-BBBF-56BAD4A8CD9A}" dt="2021-10-03T19:07:45.155" v="252" actId="47"/>
        <pc:sldMkLst>
          <pc:docMk/>
          <pc:sldMk cId="2746375245" sldId="309"/>
        </pc:sldMkLst>
      </pc:sldChg>
      <pc:sldChg chg="add del">
        <pc:chgData name="Christopher Kopecny" userId="d75c4592-849c-40c3-9635-5b8e3b9072f7" providerId="ADAL" clId="{F805E62B-5B25-4A06-BBBF-56BAD4A8CD9A}" dt="2021-10-03T19:07:49.340" v="253" actId="47"/>
        <pc:sldMkLst>
          <pc:docMk/>
          <pc:sldMk cId="1919306475" sldId="310"/>
        </pc:sldMkLst>
      </pc:sldChg>
      <pc:sldChg chg="add del">
        <pc:chgData name="Christopher Kopecny" userId="d75c4592-849c-40c3-9635-5b8e3b9072f7" providerId="ADAL" clId="{F805E62B-5B25-4A06-BBBF-56BAD4A8CD9A}" dt="2021-10-03T19:07:49.340" v="253" actId="47"/>
        <pc:sldMkLst>
          <pc:docMk/>
          <pc:sldMk cId="2369759711" sldId="311"/>
        </pc:sldMkLst>
      </pc:sldChg>
      <pc:sldChg chg="add del">
        <pc:chgData name="Christopher Kopecny" userId="d75c4592-849c-40c3-9635-5b8e3b9072f7" providerId="ADAL" clId="{F805E62B-5B25-4A06-BBBF-56BAD4A8CD9A}" dt="2021-10-03T19:07:49.340" v="253" actId="47"/>
        <pc:sldMkLst>
          <pc:docMk/>
          <pc:sldMk cId="1307677887" sldId="312"/>
        </pc:sldMkLst>
      </pc:sldChg>
      <pc:sldChg chg="add del">
        <pc:chgData name="Christopher Kopecny" userId="d75c4592-849c-40c3-9635-5b8e3b9072f7" providerId="ADAL" clId="{F805E62B-5B25-4A06-BBBF-56BAD4A8CD9A}" dt="2021-10-03T19:07:49.340" v="253" actId="47"/>
        <pc:sldMkLst>
          <pc:docMk/>
          <pc:sldMk cId="1243230016" sldId="313"/>
        </pc:sldMkLst>
      </pc:sldChg>
      <pc:sldChg chg="add del">
        <pc:chgData name="Christopher Kopecny" userId="d75c4592-849c-40c3-9635-5b8e3b9072f7" providerId="ADAL" clId="{F805E62B-5B25-4A06-BBBF-56BAD4A8CD9A}" dt="2021-10-03T19:07:49.340" v="253" actId="47"/>
        <pc:sldMkLst>
          <pc:docMk/>
          <pc:sldMk cId="944199518" sldId="314"/>
        </pc:sldMkLst>
      </pc:sldChg>
      <pc:sldChg chg="add del">
        <pc:chgData name="Christopher Kopecny" userId="d75c4592-849c-40c3-9635-5b8e3b9072f7" providerId="ADAL" clId="{F805E62B-5B25-4A06-BBBF-56BAD4A8CD9A}" dt="2021-10-03T19:07:49.340" v="253" actId="47"/>
        <pc:sldMkLst>
          <pc:docMk/>
          <pc:sldMk cId="2980630953" sldId="315"/>
        </pc:sldMkLst>
      </pc:sldChg>
      <pc:sldChg chg="add del">
        <pc:chgData name="Christopher Kopecny" userId="d75c4592-849c-40c3-9635-5b8e3b9072f7" providerId="ADAL" clId="{F805E62B-5B25-4A06-BBBF-56BAD4A8CD9A}" dt="2021-10-03T19:07:45.155" v="252" actId="47"/>
        <pc:sldMkLst>
          <pc:docMk/>
          <pc:sldMk cId="446684733" sldId="316"/>
        </pc:sldMkLst>
      </pc:sldChg>
      <pc:sldChg chg="add del">
        <pc:chgData name="Christopher Kopecny" userId="d75c4592-849c-40c3-9635-5b8e3b9072f7" providerId="ADAL" clId="{F805E62B-5B25-4A06-BBBF-56BAD4A8CD9A}" dt="2021-10-03T19:07:45.155" v="252" actId="47"/>
        <pc:sldMkLst>
          <pc:docMk/>
          <pc:sldMk cId="3489388320" sldId="317"/>
        </pc:sldMkLst>
      </pc:sldChg>
      <pc:sldChg chg="add del">
        <pc:chgData name="Christopher Kopecny" userId="d75c4592-849c-40c3-9635-5b8e3b9072f7" providerId="ADAL" clId="{F805E62B-5B25-4A06-BBBF-56BAD4A8CD9A}" dt="2021-10-03T19:07:45.155" v="252" actId="47"/>
        <pc:sldMkLst>
          <pc:docMk/>
          <pc:sldMk cId="1680449711" sldId="318"/>
        </pc:sldMkLst>
      </pc:sldChg>
      <pc:sldChg chg="modSp add del mod">
        <pc:chgData name="Christopher Kopecny" userId="d75c4592-849c-40c3-9635-5b8e3b9072f7" providerId="ADAL" clId="{F805E62B-5B25-4A06-BBBF-56BAD4A8CD9A}" dt="2021-10-03T19:07:45.155" v="252" actId="47"/>
        <pc:sldMkLst>
          <pc:docMk/>
          <pc:sldMk cId="2819421665" sldId="319"/>
        </pc:sldMkLst>
        <pc:spChg chg="mod">
          <ac:chgData name="Christopher Kopecny" userId="d75c4592-849c-40c3-9635-5b8e3b9072f7" providerId="ADAL" clId="{F805E62B-5B25-4A06-BBBF-56BAD4A8CD9A}" dt="2021-10-03T19:07:38.775" v="250" actId="1035"/>
          <ac:spMkLst>
            <pc:docMk/>
            <pc:sldMk cId="2819421665" sldId="319"/>
            <ac:spMk id="11" creationId="{B58E6C67-9860-45A1-B10B-EE84AA25C82A}"/>
          </ac:spMkLst>
        </pc:spChg>
        <pc:picChg chg="mod">
          <ac:chgData name="Christopher Kopecny" userId="d75c4592-849c-40c3-9635-5b8e3b9072f7" providerId="ADAL" clId="{F805E62B-5B25-4A06-BBBF-56BAD4A8CD9A}" dt="2021-10-03T19:07:38.775" v="250" actId="1035"/>
          <ac:picMkLst>
            <pc:docMk/>
            <pc:sldMk cId="2819421665" sldId="319"/>
            <ac:picMk id="10" creationId="{494BEF8E-0FCA-4A92-8065-0E9057D8B4FE}"/>
          </ac:picMkLst>
        </pc:picChg>
        <pc:cxnChg chg="mod">
          <ac:chgData name="Christopher Kopecny" userId="d75c4592-849c-40c3-9635-5b8e3b9072f7" providerId="ADAL" clId="{F805E62B-5B25-4A06-BBBF-56BAD4A8CD9A}" dt="2021-10-03T19:07:38.775" v="250" actId="1035"/>
          <ac:cxnSpMkLst>
            <pc:docMk/>
            <pc:sldMk cId="2819421665" sldId="319"/>
            <ac:cxnSpMk id="12" creationId="{18C8DDED-4E33-4F5D-A072-4DB3EC115211}"/>
          </ac:cxnSpMkLst>
        </pc:cxnChg>
      </pc:sldChg>
      <pc:sldChg chg="add del">
        <pc:chgData name="Christopher Kopecny" userId="d75c4592-849c-40c3-9635-5b8e3b9072f7" providerId="ADAL" clId="{F805E62B-5B25-4A06-BBBF-56BAD4A8CD9A}" dt="2021-10-03T19:07:45.155" v="252" actId="47"/>
        <pc:sldMkLst>
          <pc:docMk/>
          <pc:sldMk cId="2671963625" sldId="320"/>
        </pc:sldMkLst>
      </pc:sldChg>
      <pc:sldChg chg="add del">
        <pc:chgData name="Christopher Kopecny" userId="d75c4592-849c-40c3-9635-5b8e3b9072f7" providerId="ADAL" clId="{F805E62B-5B25-4A06-BBBF-56BAD4A8CD9A}" dt="2021-10-03T19:07:49.340" v="253" actId="47"/>
        <pc:sldMkLst>
          <pc:docMk/>
          <pc:sldMk cId="1440922889" sldId="321"/>
        </pc:sldMkLst>
      </pc:sldChg>
      <pc:sldChg chg="add del">
        <pc:chgData name="Christopher Kopecny" userId="d75c4592-849c-40c3-9635-5b8e3b9072f7" providerId="ADAL" clId="{F805E62B-5B25-4A06-BBBF-56BAD4A8CD9A}" dt="2021-10-03T19:07:49.340" v="253" actId="47"/>
        <pc:sldMkLst>
          <pc:docMk/>
          <pc:sldMk cId="2526312306" sldId="322"/>
        </pc:sldMkLst>
      </pc:sldChg>
      <pc:sldChg chg="add del">
        <pc:chgData name="Christopher Kopecny" userId="d75c4592-849c-40c3-9635-5b8e3b9072f7" providerId="ADAL" clId="{F805E62B-5B25-4A06-BBBF-56BAD4A8CD9A}" dt="2021-10-03T19:07:45.155" v="252" actId="47"/>
        <pc:sldMkLst>
          <pc:docMk/>
          <pc:sldMk cId="320615714" sldId="323"/>
        </pc:sldMkLst>
      </pc:sldChg>
      <pc:sldChg chg="new del">
        <pc:chgData name="Christopher Kopecny" userId="d75c4592-849c-40c3-9635-5b8e3b9072f7" providerId="ADAL" clId="{F805E62B-5B25-4A06-BBBF-56BAD4A8CD9A}" dt="2021-10-03T18:55:29.374" v="10" actId="47"/>
        <pc:sldMkLst>
          <pc:docMk/>
          <pc:sldMk cId="61050244" sldId="324"/>
        </pc:sldMkLst>
      </pc:sldChg>
      <pc:sldChg chg="del delDesignElem">
        <pc:chgData name="Christopher Kopecny" userId="d75c4592-849c-40c3-9635-5b8e3b9072f7" providerId="ADAL" clId="{F805E62B-5B25-4A06-BBBF-56BAD4A8CD9A}" dt="2021-10-03T18:56:01.384" v="18" actId="47"/>
        <pc:sldMkLst>
          <pc:docMk/>
          <pc:sldMk cId="2134811216" sldId="324"/>
        </pc:sldMkLst>
      </pc:sldChg>
      <pc:sldChg chg="addSp delSp modSp new mod setBg">
        <pc:chgData name="Christopher Kopecny" userId="d75c4592-849c-40c3-9635-5b8e3b9072f7" providerId="ADAL" clId="{F805E62B-5B25-4A06-BBBF-56BAD4A8CD9A}" dt="2021-10-03T19:09:12.234" v="358" actId="20577"/>
        <pc:sldMkLst>
          <pc:docMk/>
          <pc:sldMk cId="4225680706" sldId="324"/>
        </pc:sldMkLst>
        <pc:spChg chg="del">
          <ac:chgData name="Christopher Kopecny" userId="d75c4592-849c-40c3-9635-5b8e3b9072f7" providerId="ADAL" clId="{F805E62B-5B25-4A06-BBBF-56BAD4A8CD9A}" dt="2021-10-03T18:56:36.989" v="23" actId="478"/>
          <ac:spMkLst>
            <pc:docMk/>
            <pc:sldMk cId="4225680706" sldId="324"/>
            <ac:spMk id="2" creationId="{101AF330-1F30-45D6-83CF-4A9821824F40}"/>
          </ac:spMkLst>
        </pc:spChg>
        <pc:spChg chg="del">
          <ac:chgData name="Christopher Kopecny" userId="d75c4592-849c-40c3-9635-5b8e3b9072f7" providerId="ADAL" clId="{F805E62B-5B25-4A06-BBBF-56BAD4A8CD9A}" dt="2021-10-03T18:56:36.989" v="23" actId="478"/>
          <ac:spMkLst>
            <pc:docMk/>
            <pc:sldMk cId="4225680706" sldId="324"/>
            <ac:spMk id="3" creationId="{17277A27-CD23-4486-9387-037E81541C6C}"/>
          </ac:spMkLst>
        </pc:spChg>
        <pc:spChg chg="add">
          <ac:chgData name="Christopher Kopecny" userId="d75c4592-849c-40c3-9635-5b8e3b9072f7" providerId="ADAL" clId="{F805E62B-5B25-4A06-BBBF-56BAD4A8CD9A}" dt="2021-10-03T18:56:40.883" v="25" actId="26606"/>
          <ac:spMkLst>
            <pc:docMk/>
            <pc:sldMk cId="4225680706" sldId="324"/>
            <ac:spMk id="9" creationId="{F3060C83-F051-4F0E-ABAD-AA0DFC48B218}"/>
          </ac:spMkLst>
        </pc:spChg>
        <pc:spChg chg="add">
          <ac:chgData name="Christopher Kopecny" userId="d75c4592-849c-40c3-9635-5b8e3b9072f7" providerId="ADAL" clId="{F805E62B-5B25-4A06-BBBF-56BAD4A8CD9A}" dt="2021-10-03T18:56:40.883" v="25" actId="26606"/>
          <ac:spMkLst>
            <pc:docMk/>
            <pc:sldMk cId="4225680706" sldId="324"/>
            <ac:spMk id="11" creationId="{83C98ABE-055B-441F-B07E-44F97F083C39}"/>
          </ac:spMkLst>
        </pc:spChg>
        <pc:spChg chg="add">
          <ac:chgData name="Christopher Kopecny" userId="d75c4592-849c-40c3-9635-5b8e3b9072f7" providerId="ADAL" clId="{F805E62B-5B25-4A06-BBBF-56BAD4A8CD9A}" dt="2021-10-03T18:56:40.883" v="25" actId="26606"/>
          <ac:spMkLst>
            <pc:docMk/>
            <pc:sldMk cId="4225680706" sldId="324"/>
            <ac:spMk id="13" creationId="{29FDB030-9B49-4CED-8CCD-4D99382388AC}"/>
          </ac:spMkLst>
        </pc:spChg>
        <pc:spChg chg="add del mod">
          <ac:chgData name="Christopher Kopecny" userId="d75c4592-849c-40c3-9635-5b8e3b9072f7" providerId="ADAL" clId="{F805E62B-5B25-4A06-BBBF-56BAD4A8CD9A}" dt="2021-10-03T19:09:12.234" v="358" actId="20577"/>
          <ac:spMkLst>
            <pc:docMk/>
            <pc:sldMk cId="4225680706" sldId="324"/>
            <ac:spMk id="14" creationId="{4603FA12-3818-41F3-99F9-FF183F0B824A}"/>
          </ac:spMkLst>
        </pc:spChg>
        <pc:spChg chg="add">
          <ac:chgData name="Christopher Kopecny" userId="d75c4592-849c-40c3-9635-5b8e3b9072f7" providerId="ADAL" clId="{F805E62B-5B25-4A06-BBBF-56BAD4A8CD9A}" dt="2021-10-03T18:56:40.883" v="25" actId="26606"/>
          <ac:spMkLst>
            <pc:docMk/>
            <pc:sldMk cId="4225680706" sldId="324"/>
            <ac:spMk id="15" creationId="{3783CA14-24A1-485C-8B30-D6A5D87987AD}"/>
          </ac:spMkLst>
        </pc:spChg>
        <pc:spChg chg="add">
          <ac:chgData name="Christopher Kopecny" userId="d75c4592-849c-40c3-9635-5b8e3b9072f7" providerId="ADAL" clId="{F805E62B-5B25-4A06-BBBF-56BAD4A8CD9A}" dt="2021-10-03T18:56:40.883" v="25" actId="26606"/>
          <ac:spMkLst>
            <pc:docMk/>
            <pc:sldMk cId="4225680706" sldId="324"/>
            <ac:spMk id="17" creationId="{9A97C86A-04D6-40F7-AE84-31AB43E6A846}"/>
          </ac:spMkLst>
        </pc:spChg>
        <pc:spChg chg="add">
          <ac:chgData name="Christopher Kopecny" userId="d75c4592-849c-40c3-9635-5b8e3b9072f7" providerId="ADAL" clId="{F805E62B-5B25-4A06-BBBF-56BAD4A8CD9A}" dt="2021-10-03T18:56:40.883" v="25" actId="26606"/>
          <ac:spMkLst>
            <pc:docMk/>
            <pc:sldMk cId="4225680706" sldId="324"/>
            <ac:spMk id="19" creationId="{FF9F2414-84E8-453E-B1F3-389FDE8192D9}"/>
          </ac:spMkLst>
        </pc:spChg>
        <pc:spChg chg="add">
          <ac:chgData name="Christopher Kopecny" userId="d75c4592-849c-40c3-9635-5b8e3b9072f7" providerId="ADAL" clId="{F805E62B-5B25-4A06-BBBF-56BAD4A8CD9A}" dt="2021-10-03T18:56:40.883" v="25" actId="26606"/>
          <ac:spMkLst>
            <pc:docMk/>
            <pc:sldMk cId="4225680706" sldId="324"/>
            <ac:spMk id="21" creationId="{3ECA69A1-7536-43AC-85EF-C7106179F5ED}"/>
          </ac:spMkLst>
        </pc:spChg>
        <pc:picChg chg="add mod">
          <ac:chgData name="Christopher Kopecny" userId="d75c4592-849c-40c3-9635-5b8e3b9072f7" providerId="ADAL" clId="{F805E62B-5B25-4A06-BBBF-56BAD4A8CD9A}" dt="2021-10-03T18:56:40.883" v="25" actId="26606"/>
          <ac:picMkLst>
            <pc:docMk/>
            <pc:sldMk cId="4225680706" sldId="324"/>
            <ac:picMk id="4" creationId="{5E6000C7-0231-4A65-89F4-8F2658BD87F0}"/>
          </ac:picMkLst>
        </pc:picChg>
        <pc:picChg chg="add del mod">
          <ac:chgData name="Christopher Kopecny" userId="d75c4592-849c-40c3-9635-5b8e3b9072f7" providerId="ADAL" clId="{F805E62B-5B25-4A06-BBBF-56BAD4A8CD9A}" dt="2021-10-03T19:07:39.249" v="251"/>
          <ac:picMkLst>
            <pc:docMk/>
            <pc:sldMk cId="4225680706" sldId="324"/>
            <ac:picMk id="12" creationId="{66C0D034-BDF0-45D1-908C-71C632B8F799}"/>
          </ac:picMkLst>
        </pc:picChg>
        <pc:cxnChg chg="add del mod">
          <ac:chgData name="Christopher Kopecny" userId="d75c4592-849c-40c3-9635-5b8e3b9072f7" providerId="ADAL" clId="{F805E62B-5B25-4A06-BBBF-56BAD4A8CD9A}" dt="2021-10-03T19:09:04.707" v="356" actId="14100"/>
          <ac:cxnSpMkLst>
            <pc:docMk/>
            <pc:sldMk cId="4225680706" sldId="324"/>
            <ac:cxnSpMk id="16" creationId="{651EED01-0547-4BD0-B75D-190DFAD6FF0F}"/>
          </ac:cxnSpMkLst>
        </pc:cxnChg>
      </pc:sldChg>
      <pc:sldChg chg="delSp add del setBg delDesignElem">
        <pc:chgData name="Christopher Kopecny" userId="d75c4592-849c-40c3-9635-5b8e3b9072f7" providerId="ADAL" clId="{F805E62B-5B25-4A06-BBBF-56BAD4A8CD9A}" dt="2021-10-03T18:55:48.497" v="14" actId="47"/>
        <pc:sldMkLst>
          <pc:docMk/>
          <pc:sldMk cId="1053239687" sldId="325"/>
        </pc:sldMkLst>
        <pc:spChg chg="del">
          <ac:chgData name="Christopher Kopecny" userId="d75c4592-849c-40c3-9635-5b8e3b9072f7" providerId="ADAL" clId="{F805E62B-5B25-4A06-BBBF-56BAD4A8CD9A}" dt="2021-10-03T18:55:45.783" v="13"/>
          <ac:spMkLst>
            <pc:docMk/>
            <pc:sldMk cId="1053239687" sldId="325"/>
            <ac:spMk id="10" creationId="{F3060C83-F051-4F0E-ABAD-AA0DFC48B218}"/>
          </ac:spMkLst>
        </pc:spChg>
        <pc:spChg chg="del">
          <ac:chgData name="Christopher Kopecny" userId="d75c4592-849c-40c3-9635-5b8e3b9072f7" providerId="ADAL" clId="{F805E62B-5B25-4A06-BBBF-56BAD4A8CD9A}" dt="2021-10-03T18:55:45.783" v="13"/>
          <ac:spMkLst>
            <pc:docMk/>
            <pc:sldMk cId="1053239687" sldId="325"/>
            <ac:spMk id="12" creationId="{83C98ABE-055B-441F-B07E-44F97F083C39}"/>
          </ac:spMkLst>
        </pc:spChg>
        <pc:spChg chg="del">
          <ac:chgData name="Christopher Kopecny" userId="d75c4592-849c-40c3-9635-5b8e3b9072f7" providerId="ADAL" clId="{F805E62B-5B25-4A06-BBBF-56BAD4A8CD9A}" dt="2021-10-03T18:55:45.783" v="13"/>
          <ac:spMkLst>
            <pc:docMk/>
            <pc:sldMk cId="1053239687" sldId="325"/>
            <ac:spMk id="14" creationId="{29FDB030-9B49-4CED-8CCD-4D99382388AC}"/>
          </ac:spMkLst>
        </pc:spChg>
        <pc:spChg chg="del">
          <ac:chgData name="Christopher Kopecny" userId="d75c4592-849c-40c3-9635-5b8e3b9072f7" providerId="ADAL" clId="{F805E62B-5B25-4A06-BBBF-56BAD4A8CD9A}" dt="2021-10-03T18:55:45.783" v="13"/>
          <ac:spMkLst>
            <pc:docMk/>
            <pc:sldMk cId="1053239687" sldId="325"/>
            <ac:spMk id="16" creationId="{3783CA14-24A1-485C-8B30-D6A5D87987AD}"/>
          </ac:spMkLst>
        </pc:spChg>
        <pc:spChg chg="del">
          <ac:chgData name="Christopher Kopecny" userId="d75c4592-849c-40c3-9635-5b8e3b9072f7" providerId="ADAL" clId="{F805E62B-5B25-4A06-BBBF-56BAD4A8CD9A}" dt="2021-10-03T18:55:45.783" v="13"/>
          <ac:spMkLst>
            <pc:docMk/>
            <pc:sldMk cId="1053239687" sldId="325"/>
            <ac:spMk id="18" creationId="{9A97C86A-04D6-40F7-AE84-31AB43E6A846}"/>
          </ac:spMkLst>
        </pc:spChg>
        <pc:spChg chg="del">
          <ac:chgData name="Christopher Kopecny" userId="d75c4592-849c-40c3-9635-5b8e3b9072f7" providerId="ADAL" clId="{F805E62B-5B25-4A06-BBBF-56BAD4A8CD9A}" dt="2021-10-03T18:55:45.783" v="13"/>
          <ac:spMkLst>
            <pc:docMk/>
            <pc:sldMk cId="1053239687" sldId="325"/>
            <ac:spMk id="20" creationId="{FF9F2414-84E8-453E-B1F3-389FDE8192D9}"/>
          </ac:spMkLst>
        </pc:spChg>
        <pc:spChg chg="del">
          <ac:chgData name="Christopher Kopecny" userId="d75c4592-849c-40c3-9635-5b8e3b9072f7" providerId="ADAL" clId="{F805E62B-5B25-4A06-BBBF-56BAD4A8CD9A}" dt="2021-10-03T18:55:45.783" v="13"/>
          <ac:spMkLst>
            <pc:docMk/>
            <pc:sldMk cId="1053239687" sldId="325"/>
            <ac:spMk id="22" creationId="{3ECA69A1-7536-43AC-85EF-C7106179F5ED}"/>
          </ac:spMkLst>
        </pc:spChg>
      </pc:sldChg>
      <pc:sldChg chg="delSp add del setBg delDesignElem">
        <pc:chgData name="Christopher Kopecny" userId="d75c4592-849c-40c3-9635-5b8e3b9072f7" providerId="ADAL" clId="{F805E62B-5B25-4A06-BBBF-56BAD4A8CD9A}" dt="2021-10-03T18:56:00.359" v="17" actId="47"/>
        <pc:sldMkLst>
          <pc:docMk/>
          <pc:sldMk cId="2052149888" sldId="325"/>
        </pc:sldMkLst>
        <pc:spChg chg="del">
          <ac:chgData name="Christopher Kopecny" userId="d75c4592-849c-40c3-9635-5b8e3b9072f7" providerId="ADAL" clId="{F805E62B-5B25-4A06-BBBF-56BAD4A8CD9A}" dt="2021-10-03T18:55:56.196" v="16"/>
          <ac:spMkLst>
            <pc:docMk/>
            <pc:sldMk cId="2052149888" sldId="325"/>
            <ac:spMk id="10" creationId="{F3060C83-F051-4F0E-ABAD-AA0DFC48B218}"/>
          </ac:spMkLst>
        </pc:spChg>
        <pc:spChg chg="del">
          <ac:chgData name="Christopher Kopecny" userId="d75c4592-849c-40c3-9635-5b8e3b9072f7" providerId="ADAL" clId="{F805E62B-5B25-4A06-BBBF-56BAD4A8CD9A}" dt="2021-10-03T18:55:56.196" v="16"/>
          <ac:spMkLst>
            <pc:docMk/>
            <pc:sldMk cId="2052149888" sldId="325"/>
            <ac:spMk id="12" creationId="{83C98ABE-055B-441F-B07E-44F97F083C39}"/>
          </ac:spMkLst>
        </pc:spChg>
        <pc:spChg chg="del">
          <ac:chgData name="Christopher Kopecny" userId="d75c4592-849c-40c3-9635-5b8e3b9072f7" providerId="ADAL" clId="{F805E62B-5B25-4A06-BBBF-56BAD4A8CD9A}" dt="2021-10-03T18:55:56.196" v="16"/>
          <ac:spMkLst>
            <pc:docMk/>
            <pc:sldMk cId="2052149888" sldId="325"/>
            <ac:spMk id="14" creationId="{29FDB030-9B49-4CED-8CCD-4D99382388AC}"/>
          </ac:spMkLst>
        </pc:spChg>
        <pc:spChg chg="del">
          <ac:chgData name="Christopher Kopecny" userId="d75c4592-849c-40c3-9635-5b8e3b9072f7" providerId="ADAL" clId="{F805E62B-5B25-4A06-BBBF-56BAD4A8CD9A}" dt="2021-10-03T18:55:56.196" v="16"/>
          <ac:spMkLst>
            <pc:docMk/>
            <pc:sldMk cId="2052149888" sldId="325"/>
            <ac:spMk id="16" creationId="{3783CA14-24A1-485C-8B30-D6A5D87987AD}"/>
          </ac:spMkLst>
        </pc:spChg>
        <pc:spChg chg="del">
          <ac:chgData name="Christopher Kopecny" userId="d75c4592-849c-40c3-9635-5b8e3b9072f7" providerId="ADAL" clId="{F805E62B-5B25-4A06-BBBF-56BAD4A8CD9A}" dt="2021-10-03T18:55:56.196" v="16"/>
          <ac:spMkLst>
            <pc:docMk/>
            <pc:sldMk cId="2052149888" sldId="325"/>
            <ac:spMk id="18" creationId="{9A97C86A-04D6-40F7-AE84-31AB43E6A846}"/>
          </ac:spMkLst>
        </pc:spChg>
        <pc:spChg chg="del">
          <ac:chgData name="Christopher Kopecny" userId="d75c4592-849c-40c3-9635-5b8e3b9072f7" providerId="ADAL" clId="{F805E62B-5B25-4A06-BBBF-56BAD4A8CD9A}" dt="2021-10-03T18:55:56.196" v="16"/>
          <ac:spMkLst>
            <pc:docMk/>
            <pc:sldMk cId="2052149888" sldId="325"/>
            <ac:spMk id="20" creationId="{FF9F2414-84E8-453E-B1F3-389FDE8192D9}"/>
          </ac:spMkLst>
        </pc:spChg>
        <pc:spChg chg="del">
          <ac:chgData name="Christopher Kopecny" userId="d75c4592-849c-40c3-9635-5b8e3b9072f7" providerId="ADAL" clId="{F805E62B-5B25-4A06-BBBF-56BAD4A8CD9A}" dt="2021-10-03T18:55:56.196" v="16"/>
          <ac:spMkLst>
            <pc:docMk/>
            <pc:sldMk cId="2052149888" sldId="325"/>
            <ac:spMk id="22" creationId="{3ECA69A1-7536-43AC-85EF-C7106179F5ED}"/>
          </ac:spMkLst>
        </pc:spChg>
      </pc:sldChg>
      <pc:sldChg chg="addSp delSp modSp new mod setBg">
        <pc:chgData name="Christopher Kopecny" userId="d75c4592-849c-40c3-9635-5b8e3b9072f7" providerId="ADAL" clId="{F805E62B-5B25-4A06-BBBF-56BAD4A8CD9A}" dt="2021-10-03T19:17:05.019" v="904" actId="5793"/>
        <pc:sldMkLst>
          <pc:docMk/>
          <pc:sldMk cId="3689313988" sldId="325"/>
        </pc:sldMkLst>
        <pc:spChg chg="del">
          <ac:chgData name="Christopher Kopecny" userId="d75c4592-849c-40c3-9635-5b8e3b9072f7" providerId="ADAL" clId="{F805E62B-5B25-4A06-BBBF-56BAD4A8CD9A}" dt="2021-10-03T19:03:27.933" v="86" actId="478"/>
          <ac:spMkLst>
            <pc:docMk/>
            <pc:sldMk cId="3689313988" sldId="325"/>
            <ac:spMk id="2" creationId="{DB26DF31-5E4E-47B5-8452-9A15B3E6B3A0}"/>
          </ac:spMkLst>
        </pc:spChg>
        <pc:spChg chg="del">
          <ac:chgData name="Christopher Kopecny" userId="d75c4592-849c-40c3-9635-5b8e3b9072f7" providerId="ADAL" clId="{F805E62B-5B25-4A06-BBBF-56BAD4A8CD9A}" dt="2021-10-03T19:03:27.933" v="86" actId="478"/>
          <ac:spMkLst>
            <pc:docMk/>
            <pc:sldMk cId="3689313988" sldId="325"/>
            <ac:spMk id="3" creationId="{0A132268-1648-44A4-9A15-8B6270EFD4E3}"/>
          </ac:spMkLst>
        </pc:spChg>
        <pc:spChg chg="add">
          <ac:chgData name="Christopher Kopecny" userId="d75c4592-849c-40c3-9635-5b8e3b9072f7" providerId="ADAL" clId="{F805E62B-5B25-4A06-BBBF-56BAD4A8CD9A}" dt="2021-10-03T19:03:33.089" v="88" actId="26606"/>
          <ac:spMkLst>
            <pc:docMk/>
            <pc:sldMk cId="3689313988" sldId="325"/>
            <ac:spMk id="9" creationId="{F3060C83-F051-4F0E-ABAD-AA0DFC48B218}"/>
          </ac:spMkLst>
        </pc:spChg>
        <pc:spChg chg="add">
          <ac:chgData name="Christopher Kopecny" userId="d75c4592-849c-40c3-9635-5b8e3b9072f7" providerId="ADAL" clId="{F805E62B-5B25-4A06-BBBF-56BAD4A8CD9A}" dt="2021-10-03T19:03:33.089" v="88" actId="26606"/>
          <ac:spMkLst>
            <pc:docMk/>
            <pc:sldMk cId="3689313988" sldId="325"/>
            <ac:spMk id="11" creationId="{83C98ABE-055B-441F-B07E-44F97F083C39}"/>
          </ac:spMkLst>
        </pc:spChg>
        <pc:spChg chg="add">
          <ac:chgData name="Christopher Kopecny" userId="d75c4592-849c-40c3-9635-5b8e3b9072f7" providerId="ADAL" clId="{F805E62B-5B25-4A06-BBBF-56BAD4A8CD9A}" dt="2021-10-03T19:03:33.089" v="88" actId="26606"/>
          <ac:spMkLst>
            <pc:docMk/>
            <pc:sldMk cId="3689313988" sldId="325"/>
            <ac:spMk id="13" creationId="{29FDB030-9B49-4CED-8CCD-4D99382388AC}"/>
          </ac:spMkLst>
        </pc:spChg>
        <pc:spChg chg="add mod">
          <ac:chgData name="Christopher Kopecny" userId="d75c4592-849c-40c3-9635-5b8e3b9072f7" providerId="ADAL" clId="{F805E62B-5B25-4A06-BBBF-56BAD4A8CD9A}" dt="2021-10-03T19:17:05.019" v="904" actId="5793"/>
          <ac:spMkLst>
            <pc:docMk/>
            <pc:sldMk cId="3689313988" sldId="325"/>
            <ac:spMk id="14" creationId="{7A6EA45B-E5F5-4584-8E8E-210877F4BBC9}"/>
          </ac:spMkLst>
        </pc:spChg>
        <pc:spChg chg="add">
          <ac:chgData name="Christopher Kopecny" userId="d75c4592-849c-40c3-9635-5b8e3b9072f7" providerId="ADAL" clId="{F805E62B-5B25-4A06-BBBF-56BAD4A8CD9A}" dt="2021-10-03T19:03:33.089" v="88" actId="26606"/>
          <ac:spMkLst>
            <pc:docMk/>
            <pc:sldMk cId="3689313988" sldId="325"/>
            <ac:spMk id="15" creationId="{3783CA14-24A1-485C-8B30-D6A5D87987AD}"/>
          </ac:spMkLst>
        </pc:spChg>
        <pc:spChg chg="add">
          <ac:chgData name="Christopher Kopecny" userId="d75c4592-849c-40c3-9635-5b8e3b9072f7" providerId="ADAL" clId="{F805E62B-5B25-4A06-BBBF-56BAD4A8CD9A}" dt="2021-10-03T19:03:33.089" v="88" actId="26606"/>
          <ac:spMkLst>
            <pc:docMk/>
            <pc:sldMk cId="3689313988" sldId="325"/>
            <ac:spMk id="17" creationId="{9A97C86A-04D6-40F7-AE84-31AB43E6A846}"/>
          </ac:spMkLst>
        </pc:spChg>
        <pc:spChg chg="add">
          <ac:chgData name="Christopher Kopecny" userId="d75c4592-849c-40c3-9635-5b8e3b9072f7" providerId="ADAL" clId="{F805E62B-5B25-4A06-BBBF-56BAD4A8CD9A}" dt="2021-10-03T19:03:33.089" v="88" actId="26606"/>
          <ac:spMkLst>
            <pc:docMk/>
            <pc:sldMk cId="3689313988" sldId="325"/>
            <ac:spMk id="19" creationId="{FF9F2414-84E8-453E-B1F3-389FDE8192D9}"/>
          </ac:spMkLst>
        </pc:spChg>
        <pc:spChg chg="add">
          <ac:chgData name="Christopher Kopecny" userId="d75c4592-849c-40c3-9635-5b8e3b9072f7" providerId="ADAL" clId="{F805E62B-5B25-4A06-BBBF-56BAD4A8CD9A}" dt="2021-10-03T19:03:33.089" v="88" actId="26606"/>
          <ac:spMkLst>
            <pc:docMk/>
            <pc:sldMk cId="3689313988" sldId="325"/>
            <ac:spMk id="21" creationId="{3ECA69A1-7536-43AC-85EF-C7106179F5ED}"/>
          </ac:spMkLst>
        </pc:spChg>
        <pc:picChg chg="add mod">
          <ac:chgData name="Christopher Kopecny" userId="d75c4592-849c-40c3-9635-5b8e3b9072f7" providerId="ADAL" clId="{F805E62B-5B25-4A06-BBBF-56BAD4A8CD9A}" dt="2021-10-03T19:03:33.089" v="88" actId="26606"/>
          <ac:picMkLst>
            <pc:docMk/>
            <pc:sldMk cId="3689313988" sldId="325"/>
            <ac:picMk id="4" creationId="{631CBA76-1ED6-4A21-B82E-F659FB1063CC}"/>
          </ac:picMkLst>
        </pc:picChg>
        <pc:picChg chg="add mod">
          <ac:chgData name="Christopher Kopecny" userId="d75c4592-849c-40c3-9635-5b8e3b9072f7" providerId="ADAL" clId="{F805E62B-5B25-4A06-BBBF-56BAD4A8CD9A}" dt="2021-10-03T19:16:55.994" v="892" actId="1036"/>
          <ac:picMkLst>
            <pc:docMk/>
            <pc:sldMk cId="3689313988" sldId="325"/>
            <ac:picMk id="12" creationId="{A11E93AB-3F0A-4ADC-BDE7-69C7BACB46E5}"/>
          </ac:picMkLst>
        </pc:picChg>
        <pc:cxnChg chg="add mod">
          <ac:chgData name="Christopher Kopecny" userId="d75c4592-849c-40c3-9635-5b8e3b9072f7" providerId="ADAL" clId="{F805E62B-5B25-4A06-BBBF-56BAD4A8CD9A}" dt="2021-10-03T19:17:01.067" v="893" actId="14100"/>
          <ac:cxnSpMkLst>
            <pc:docMk/>
            <pc:sldMk cId="3689313988" sldId="325"/>
            <ac:cxnSpMk id="16" creationId="{1154A975-4ECE-4A24-AD26-6F21FDC700FA}"/>
          </ac:cxnSpMkLst>
        </pc:cxnChg>
      </pc:sldChg>
      <pc:sldChg chg="addSp delSp modSp new mod setBg">
        <pc:chgData name="Christopher Kopecny" userId="d75c4592-849c-40c3-9635-5b8e3b9072f7" providerId="ADAL" clId="{F805E62B-5B25-4A06-BBBF-56BAD4A8CD9A}" dt="2021-10-03T19:17:35.126" v="944" actId="14100"/>
        <pc:sldMkLst>
          <pc:docMk/>
          <pc:sldMk cId="1617420405" sldId="326"/>
        </pc:sldMkLst>
        <pc:spChg chg="del">
          <ac:chgData name="Christopher Kopecny" userId="d75c4592-849c-40c3-9635-5b8e3b9072f7" providerId="ADAL" clId="{F805E62B-5B25-4A06-BBBF-56BAD4A8CD9A}" dt="2021-10-03T19:04:13.286" v="93" actId="478"/>
          <ac:spMkLst>
            <pc:docMk/>
            <pc:sldMk cId="1617420405" sldId="326"/>
            <ac:spMk id="2" creationId="{9679D09E-73CC-4314-98BB-3369721C8A9E}"/>
          </ac:spMkLst>
        </pc:spChg>
        <pc:spChg chg="del">
          <ac:chgData name="Christopher Kopecny" userId="d75c4592-849c-40c3-9635-5b8e3b9072f7" providerId="ADAL" clId="{F805E62B-5B25-4A06-BBBF-56BAD4A8CD9A}" dt="2021-10-03T19:04:13.286" v="93" actId="478"/>
          <ac:spMkLst>
            <pc:docMk/>
            <pc:sldMk cId="1617420405" sldId="326"/>
            <ac:spMk id="3" creationId="{759903A5-D7B9-406E-93F9-73C97CC275D7}"/>
          </ac:spMkLst>
        </pc:spChg>
        <pc:spChg chg="add">
          <ac:chgData name="Christopher Kopecny" userId="d75c4592-849c-40c3-9635-5b8e3b9072f7" providerId="ADAL" clId="{F805E62B-5B25-4A06-BBBF-56BAD4A8CD9A}" dt="2021-10-03T19:04:47.171" v="95" actId="26606"/>
          <ac:spMkLst>
            <pc:docMk/>
            <pc:sldMk cId="1617420405" sldId="326"/>
            <ac:spMk id="9" creationId="{F3060C83-F051-4F0E-ABAD-AA0DFC48B218}"/>
          </ac:spMkLst>
        </pc:spChg>
        <pc:spChg chg="add">
          <ac:chgData name="Christopher Kopecny" userId="d75c4592-849c-40c3-9635-5b8e3b9072f7" providerId="ADAL" clId="{F805E62B-5B25-4A06-BBBF-56BAD4A8CD9A}" dt="2021-10-03T19:04:47.171" v="95" actId="26606"/>
          <ac:spMkLst>
            <pc:docMk/>
            <pc:sldMk cId="1617420405" sldId="326"/>
            <ac:spMk id="11" creationId="{83C98ABE-055B-441F-B07E-44F97F083C39}"/>
          </ac:spMkLst>
        </pc:spChg>
        <pc:spChg chg="add">
          <ac:chgData name="Christopher Kopecny" userId="d75c4592-849c-40c3-9635-5b8e3b9072f7" providerId="ADAL" clId="{F805E62B-5B25-4A06-BBBF-56BAD4A8CD9A}" dt="2021-10-03T19:04:47.171" v="95" actId="26606"/>
          <ac:spMkLst>
            <pc:docMk/>
            <pc:sldMk cId="1617420405" sldId="326"/>
            <ac:spMk id="13" creationId="{29FDB030-9B49-4CED-8CCD-4D99382388AC}"/>
          </ac:spMkLst>
        </pc:spChg>
        <pc:spChg chg="add mod">
          <ac:chgData name="Christopher Kopecny" userId="d75c4592-849c-40c3-9635-5b8e3b9072f7" providerId="ADAL" clId="{F805E62B-5B25-4A06-BBBF-56BAD4A8CD9A}" dt="2021-10-03T19:17:27.376" v="942" actId="20577"/>
          <ac:spMkLst>
            <pc:docMk/>
            <pc:sldMk cId="1617420405" sldId="326"/>
            <ac:spMk id="14" creationId="{BB313D53-BBF1-485C-AF6A-FC72D5960413}"/>
          </ac:spMkLst>
        </pc:spChg>
        <pc:spChg chg="add">
          <ac:chgData name="Christopher Kopecny" userId="d75c4592-849c-40c3-9635-5b8e3b9072f7" providerId="ADAL" clId="{F805E62B-5B25-4A06-BBBF-56BAD4A8CD9A}" dt="2021-10-03T19:04:47.171" v="95" actId="26606"/>
          <ac:spMkLst>
            <pc:docMk/>
            <pc:sldMk cId="1617420405" sldId="326"/>
            <ac:spMk id="15" creationId="{3783CA14-24A1-485C-8B30-D6A5D87987AD}"/>
          </ac:spMkLst>
        </pc:spChg>
        <pc:spChg chg="add">
          <ac:chgData name="Christopher Kopecny" userId="d75c4592-849c-40c3-9635-5b8e3b9072f7" providerId="ADAL" clId="{F805E62B-5B25-4A06-BBBF-56BAD4A8CD9A}" dt="2021-10-03T19:04:47.171" v="95" actId="26606"/>
          <ac:spMkLst>
            <pc:docMk/>
            <pc:sldMk cId="1617420405" sldId="326"/>
            <ac:spMk id="17" creationId="{9A97C86A-04D6-40F7-AE84-31AB43E6A846}"/>
          </ac:spMkLst>
        </pc:spChg>
        <pc:spChg chg="add">
          <ac:chgData name="Christopher Kopecny" userId="d75c4592-849c-40c3-9635-5b8e3b9072f7" providerId="ADAL" clId="{F805E62B-5B25-4A06-BBBF-56BAD4A8CD9A}" dt="2021-10-03T19:04:47.171" v="95" actId="26606"/>
          <ac:spMkLst>
            <pc:docMk/>
            <pc:sldMk cId="1617420405" sldId="326"/>
            <ac:spMk id="19" creationId="{FF9F2414-84E8-453E-B1F3-389FDE8192D9}"/>
          </ac:spMkLst>
        </pc:spChg>
        <pc:spChg chg="add">
          <ac:chgData name="Christopher Kopecny" userId="d75c4592-849c-40c3-9635-5b8e3b9072f7" providerId="ADAL" clId="{F805E62B-5B25-4A06-BBBF-56BAD4A8CD9A}" dt="2021-10-03T19:04:47.171" v="95" actId="26606"/>
          <ac:spMkLst>
            <pc:docMk/>
            <pc:sldMk cId="1617420405" sldId="326"/>
            <ac:spMk id="21" creationId="{3ECA69A1-7536-43AC-85EF-C7106179F5ED}"/>
          </ac:spMkLst>
        </pc:spChg>
        <pc:picChg chg="add mod">
          <ac:chgData name="Christopher Kopecny" userId="d75c4592-849c-40c3-9635-5b8e3b9072f7" providerId="ADAL" clId="{F805E62B-5B25-4A06-BBBF-56BAD4A8CD9A}" dt="2021-10-03T19:04:47.171" v="95" actId="26606"/>
          <ac:picMkLst>
            <pc:docMk/>
            <pc:sldMk cId="1617420405" sldId="326"/>
            <ac:picMk id="4" creationId="{CE6B9302-6D2A-46FF-8CB5-2D796276400A}"/>
          </ac:picMkLst>
        </pc:picChg>
        <pc:picChg chg="add mod">
          <ac:chgData name="Christopher Kopecny" userId="d75c4592-849c-40c3-9635-5b8e3b9072f7" providerId="ADAL" clId="{F805E62B-5B25-4A06-BBBF-56BAD4A8CD9A}" dt="2021-10-03T19:17:12.607" v="905"/>
          <ac:picMkLst>
            <pc:docMk/>
            <pc:sldMk cId="1617420405" sldId="326"/>
            <ac:picMk id="12" creationId="{2A5BB221-0943-45C2-AC00-704B756364BA}"/>
          </ac:picMkLst>
        </pc:picChg>
        <pc:cxnChg chg="add mod">
          <ac:chgData name="Christopher Kopecny" userId="d75c4592-849c-40c3-9635-5b8e3b9072f7" providerId="ADAL" clId="{F805E62B-5B25-4A06-BBBF-56BAD4A8CD9A}" dt="2021-10-03T19:17:35.126" v="944" actId="14100"/>
          <ac:cxnSpMkLst>
            <pc:docMk/>
            <pc:sldMk cId="1617420405" sldId="326"/>
            <ac:cxnSpMk id="16" creationId="{9FDC8B15-12D3-4F5B-BE4E-7A4AC64FBC5A}"/>
          </ac:cxnSpMkLst>
        </pc:cxnChg>
      </pc:sldChg>
      <pc:sldChg chg="addSp delSp modSp add mod">
        <pc:chgData name="Christopher Kopecny" userId="d75c4592-849c-40c3-9635-5b8e3b9072f7" providerId="ADAL" clId="{F805E62B-5B25-4A06-BBBF-56BAD4A8CD9A}" dt="2021-10-03T19:11:56.701" v="469" actId="478"/>
        <pc:sldMkLst>
          <pc:docMk/>
          <pc:sldMk cId="273573410" sldId="327"/>
        </pc:sldMkLst>
        <pc:spChg chg="del mod">
          <ac:chgData name="Christopher Kopecny" userId="d75c4592-849c-40c3-9635-5b8e3b9072f7" providerId="ADAL" clId="{F805E62B-5B25-4A06-BBBF-56BAD4A8CD9A}" dt="2021-10-03T19:11:56.701" v="469" actId="478"/>
          <ac:spMkLst>
            <pc:docMk/>
            <pc:sldMk cId="273573410" sldId="327"/>
            <ac:spMk id="14" creationId="{4603FA12-3818-41F3-99F9-FF183F0B824A}"/>
          </ac:spMkLst>
        </pc:spChg>
        <pc:spChg chg="add mod">
          <ac:chgData name="Christopher Kopecny" userId="d75c4592-849c-40c3-9635-5b8e3b9072f7" providerId="ADAL" clId="{F805E62B-5B25-4A06-BBBF-56BAD4A8CD9A}" dt="2021-10-03T19:11:48.246" v="466" actId="20577"/>
          <ac:spMkLst>
            <pc:docMk/>
            <pc:sldMk cId="273573410" sldId="327"/>
            <ac:spMk id="20" creationId="{B39843C7-7471-4FE8-831A-1E3D59988250}"/>
          </ac:spMkLst>
        </pc:spChg>
        <pc:picChg chg="mod">
          <ac:chgData name="Christopher Kopecny" userId="d75c4592-849c-40c3-9635-5b8e3b9072f7" providerId="ADAL" clId="{F805E62B-5B25-4A06-BBBF-56BAD4A8CD9A}" dt="2021-10-03T19:10:04.076" v="364" actId="1076"/>
          <ac:picMkLst>
            <pc:docMk/>
            <pc:sldMk cId="273573410" sldId="327"/>
            <ac:picMk id="4" creationId="{5E6000C7-0231-4A65-89F4-8F2658BD87F0}"/>
          </ac:picMkLst>
        </pc:picChg>
        <pc:picChg chg="del mod">
          <ac:chgData name="Christopher Kopecny" userId="d75c4592-849c-40c3-9635-5b8e3b9072f7" providerId="ADAL" clId="{F805E62B-5B25-4A06-BBBF-56BAD4A8CD9A}" dt="2021-10-03T19:11:56.701" v="469" actId="478"/>
          <ac:picMkLst>
            <pc:docMk/>
            <pc:sldMk cId="273573410" sldId="327"/>
            <ac:picMk id="12" creationId="{66C0D034-BDF0-45D1-908C-71C632B8F799}"/>
          </ac:picMkLst>
        </pc:picChg>
        <pc:picChg chg="add mod">
          <ac:chgData name="Christopher Kopecny" userId="d75c4592-849c-40c3-9635-5b8e3b9072f7" providerId="ADAL" clId="{F805E62B-5B25-4A06-BBBF-56BAD4A8CD9A}" dt="2021-10-03T19:11:24.866" v="386" actId="14100"/>
          <ac:picMkLst>
            <pc:docMk/>
            <pc:sldMk cId="273573410" sldId="327"/>
            <ac:picMk id="18" creationId="{591BB95A-C9CA-4D3B-9CCF-757A4B33CEAE}"/>
          </ac:picMkLst>
        </pc:picChg>
        <pc:cxnChg chg="del mod">
          <ac:chgData name="Christopher Kopecny" userId="d75c4592-849c-40c3-9635-5b8e3b9072f7" providerId="ADAL" clId="{F805E62B-5B25-4A06-BBBF-56BAD4A8CD9A}" dt="2021-10-03T19:11:56.701" v="469" actId="478"/>
          <ac:cxnSpMkLst>
            <pc:docMk/>
            <pc:sldMk cId="273573410" sldId="327"/>
            <ac:cxnSpMk id="16" creationId="{651EED01-0547-4BD0-B75D-190DFAD6FF0F}"/>
          </ac:cxnSpMkLst>
        </pc:cxnChg>
        <pc:cxnChg chg="add mod">
          <ac:chgData name="Christopher Kopecny" userId="d75c4592-849c-40c3-9635-5b8e3b9072f7" providerId="ADAL" clId="{F805E62B-5B25-4A06-BBBF-56BAD4A8CD9A}" dt="2021-10-03T19:11:24.866" v="386" actId="14100"/>
          <ac:cxnSpMkLst>
            <pc:docMk/>
            <pc:sldMk cId="273573410" sldId="327"/>
            <ac:cxnSpMk id="22" creationId="{D1C6CAAC-7274-4146-B12F-87C1CD7C6275}"/>
          </ac:cxnSpMkLst>
        </pc:cxnChg>
      </pc:sldChg>
      <pc:sldChg chg="modSp add mod">
        <pc:chgData name="Christopher Kopecny" userId="d75c4592-849c-40c3-9635-5b8e3b9072f7" providerId="ADAL" clId="{F805E62B-5B25-4A06-BBBF-56BAD4A8CD9A}" dt="2021-10-03T19:13:16.170" v="556" actId="20577"/>
        <pc:sldMkLst>
          <pc:docMk/>
          <pc:sldMk cId="3965324835" sldId="328"/>
        </pc:sldMkLst>
        <pc:spChg chg="mod">
          <ac:chgData name="Christopher Kopecny" userId="d75c4592-849c-40c3-9635-5b8e3b9072f7" providerId="ADAL" clId="{F805E62B-5B25-4A06-BBBF-56BAD4A8CD9A}" dt="2021-10-03T19:13:16.170" v="556" actId="20577"/>
          <ac:spMkLst>
            <pc:docMk/>
            <pc:sldMk cId="3965324835" sldId="328"/>
            <ac:spMk id="20" creationId="{B39843C7-7471-4FE8-831A-1E3D59988250}"/>
          </ac:spMkLst>
        </pc:spChg>
        <pc:picChg chg="mod">
          <ac:chgData name="Christopher Kopecny" userId="d75c4592-849c-40c3-9635-5b8e3b9072f7" providerId="ADAL" clId="{F805E62B-5B25-4A06-BBBF-56BAD4A8CD9A}" dt="2021-10-03T19:12:17.001" v="472" actId="1076"/>
          <ac:picMkLst>
            <pc:docMk/>
            <pc:sldMk cId="3965324835" sldId="328"/>
            <ac:picMk id="18" creationId="{591BB95A-C9CA-4D3B-9CCF-757A4B33CEAE}"/>
          </ac:picMkLst>
        </pc:picChg>
        <pc:cxnChg chg="mod">
          <ac:chgData name="Christopher Kopecny" userId="d75c4592-849c-40c3-9635-5b8e3b9072f7" providerId="ADAL" clId="{F805E62B-5B25-4A06-BBBF-56BAD4A8CD9A}" dt="2021-10-03T19:12:21.044" v="473" actId="14100"/>
          <ac:cxnSpMkLst>
            <pc:docMk/>
            <pc:sldMk cId="3965324835" sldId="328"/>
            <ac:cxnSpMk id="22" creationId="{D1C6CAAC-7274-4146-B12F-87C1CD7C6275}"/>
          </ac:cxnSpMkLst>
        </pc:cxnChg>
      </pc:sldChg>
      <pc:sldChg chg="modSp add mod">
        <pc:chgData name="Christopher Kopecny" userId="d75c4592-849c-40c3-9635-5b8e3b9072f7" providerId="ADAL" clId="{F805E62B-5B25-4A06-BBBF-56BAD4A8CD9A}" dt="2021-10-03T19:14:06.207" v="647" actId="20577"/>
        <pc:sldMkLst>
          <pc:docMk/>
          <pc:sldMk cId="3866839900" sldId="329"/>
        </pc:sldMkLst>
        <pc:spChg chg="mod">
          <ac:chgData name="Christopher Kopecny" userId="d75c4592-849c-40c3-9635-5b8e3b9072f7" providerId="ADAL" clId="{F805E62B-5B25-4A06-BBBF-56BAD4A8CD9A}" dt="2021-10-03T19:14:06.207" v="647" actId="20577"/>
          <ac:spMkLst>
            <pc:docMk/>
            <pc:sldMk cId="3866839900" sldId="329"/>
            <ac:spMk id="20" creationId="{B39843C7-7471-4FE8-831A-1E3D59988250}"/>
          </ac:spMkLst>
        </pc:spChg>
        <pc:cxnChg chg="mod">
          <ac:chgData name="Christopher Kopecny" userId="d75c4592-849c-40c3-9635-5b8e3b9072f7" providerId="ADAL" clId="{F805E62B-5B25-4A06-BBBF-56BAD4A8CD9A}" dt="2021-10-03T19:13:30.268" v="558" actId="14100"/>
          <ac:cxnSpMkLst>
            <pc:docMk/>
            <pc:sldMk cId="3866839900" sldId="329"/>
            <ac:cxnSpMk id="22" creationId="{D1C6CAAC-7274-4146-B12F-87C1CD7C6275}"/>
          </ac:cxnSpMkLst>
        </pc:cxnChg>
      </pc:sldChg>
      <pc:sldChg chg="modSp add mod">
        <pc:chgData name="Christopher Kopecny" userId="d75c4592-849c-40c3-9635-5b8e3b9072f7" providerId="ADAL" clId="{F805E62B-5B25-4A06-BBBF-56BAD4A8CD9A}" dt="2021-10-03T19:16:18.723" v="872" actId="20577"/>
        <pc:sldMkLst>
          <pc:docMk/>
          <pc:sldMk cId="2142890640" sldId="330"/>
        </pc:sldMkLst>
        <pc:spChg chg="mod">
          <ac:chgData name="Christopher Kopecny" userId="d75c4592-849c-40c3-9635-5b8e3b9072f7" providerId="ADAL" clId="{F805E62B-5B25-4A06-BBBF-56BAD4A8CD9A}" dt="2021-10-03T19:16:18.723" v="872" actId="20577"/>
          <ac:spMkLst>
            <pc:docMk/>
            <pc:sldMk cId="2142890640" sldId="330"/>
            <ac:spMk id="20" creationId="{B39843C7-7471-4FE8-831A-1E3D59988250}"/>
          </ac:spMkLst>
        </pc:spChg>
        <pc:cxnChg chg="mod">
          <ac:chgData name="Christopher Kopecny" userId="d75c4592-849c-40c3-9635-5b8e3b9072f7" providerId="ADAL" clId="{F805E62B-5B25-4A06-BBBF-56BAD4A8CD9A}" dt="2021-10-03T19:15:27.444" v="716" actId="14100"/>
          <ac:cxnSpMkLst>
            <pc:docMk/>
            <pc:sldMk cId="2142890640" sldId="330"/>
            <ac:cxnSpMk id="22" creationId="{D1C6CAAC-7274-4146-B12F-87C1CD7C6275}"/>
          </ac:cxnSpMkLst>
        </pc:cxnChg>
      </pc:sldChg>
      <pc:sldChg chg="modSp add mod ord">
        <pc:chgData name="Christopher Kopecny" userId="d75c4592-849c-40c3-9635-5b8e3b9072f7" providerId="ADAL" clId="{F805E62B-5B25-4A06-BBBF-56BAD4A8CD9A}" dt="2021-10-03T19:15:07.334" v="713" actId="20577"/>
        <pc:sldMkLst>
          <pc:docMk/>
          <pc:sldMk cId="348589472" sldId="331"/>
        </pc:sldMkLst>
        <pc:spChg chg="mod">
          <ac:chgData name="Christopher Kopecny" userId="d75c4592-849c-40c3-9635-5b8e3b9072f7" providerId="ADAL" clId="{F805E62B-5B25-4A06-BBBF-56BAD4A8CD9A}" dt="2021-10-03T19:15:07.334" v="713" actId="20577"/>
          <ac:spMkLst>
            <pc:docMk/>
            <pc:sldMk cId="348589472" sldId="331"/>
            <ac:spMk id="20" creationId="{B39843C7-7471-4FE8-831A-1E3D59988250}"/>
          </ac:spMkLst>
        </pc:spChg>
        <pc:picChg chg="mod">
          <ac:chgData name="Christopher Kopecny" userId="d75c4592-849c-40c3-9635-5b8e3b9072f7" providerId="ADAL" clId="{F805E62B-5B25-4A06-BBBF-56BAD4A8CD9A}" dt="2021-10-03T19:14:40.555" v="656" actId="1076"/>
          <ac:picMkLst>
            <pc:docMk/>
            <pc:sldMk cId="348589472" sldId="331"/>
            <ac:picMk id="18" creationId="{591BB95A-C9CA-4D3B-9CCF-757A4B33CEAE}"/>
          </ac:picMkLst>
        </pc:picChg>
        <pc:cxnChg chg="mod">
          <ac:chgData name="Christopher Kopecny" userId="d75c4592-849c-40c3-9635-5b8e3b9072f7" providerId="ADAL" clId="{F805E62B-5B25-4A06-BBBF-56BAD4A8CD9A}" dt="2021-10-03T19:14:44.769" v="657" actId="14100"/>
          <ac:cxnSpMkLst>
            <pc:docMk/>
            <pc:sldMk cId="348589472" sldId="331"/>
            <ac:cxnSpMk id="22" creationId="{D1C6CAAC-7274-4146-B12F-87C1CD7C6275}"/>
          </ac:cxnSpMkLst>
        </pc:cxnChg>
      </pc:sldChg>
      <pc:sldChg chg="addSp delSp modSp new mod setBg">
        <pc:chgData name="Christopher Kopecny" userId="d75c4592-849c-40c3-9635-5b8e3b9072f7" providerId="ADAL" clId="{F805E62B-5B25-4A06-BBBF-56BAD4A8CD9A}" dt="2021-10-03T19:25:38.588" v="1020" actId="20577"/>
        <pc:sldMkLst>
          <pc:docMk/>
          <pc:sldMk cId="1174432657" sldId="332"/>
        </pc:sldMkLst>
        <pc:spChg chg="del">
          <ac:chgData name="Christopher Kopecny" userId="d75c4592-849c-40c3-9635-5b8e3b9072f7" providerId="ADAL" clId="{F805E62B-5B25-4A06-BBBF-56BAD4A8CD9A}" dt="2021-10-03T19:17:44.945" v="946" actId="478"/>
          <ac:spMkLst>
            <pc:docMk/>
            <pc:sldMk cId="1174432657" sldId="332"/>
            <ac:spMk id="2" creationId="{0F3BBEE9-9AE0-45EC-A37B-691BFBEC0BFA}"/>
          </ac:spMkLst>
        </pc:spChg>
        <pc:spChg chg="del">
          <ac:chgData name="Christopher Kopecny" userId="d75c4592-849c-40c3-9635-5b8e3b9072f7" providerId="ADAL" clId="{F805E62B-5B25-4A06-BBBF-56BAD4A8CD9A}" dt="2021-10-03T19:17:44.945" v="946" actId="478"/>
          <ac:spMkLst>
            <pc:docMk/>
            <pc:sldMk cId="1174432657" sldId="332"/>
            <ac:spMk id="3" creationId="{7F1C851A-6044-496D-9554-2D32191D5FD6}"/>
          </ac:spMkLst>
        </pc:spChg>
        <pc:spChg chg="add">
          <ac:chgData name="Christopher Kopecny" userId="d75c4592-849c-40c3-9635-5b8e3b9072f7" providerId="ADAL" clId="{F805E62B-5B25-4A06-BBBF-56BAD4A8CD9A}" dt="2021-10-03T19:24:40.377" v="948" actId="26606"/>
          <ac:spMkLst>
            <pc:docMk/>
            <pc:sldMk cId="1174432657" sldId="332"/>
            <ac:spMk id="9" creationId="{F3060C83-F051-4F0E-ABAD-AA0DFC48B218}"/>
          </ac:spMkLst>
        </pc:spChg>
        <pc:spChg chg="add">
          <ac:chgData name="Christopher Kopecny" userId="d75c4592-849c-40c3-9635-5b8e3b9072f7" providerId="ADAL" clId="{F805E62B-5B25-4A06-BBBF-56BAD4A8CD9A}" dt="2021-10-03T19:24:40.377" v="948" actId="26606"/>
          <ac:spMkLst>
            <pc:docMk/>
            <pc:sldMk cId="1174432657" sldId="332"/>
            <ac:spMk id="11" creationId="{83C98ABE-055B-441F-B07E-44F97F083C39}"/>
          </ac:spMkLst>
        </pc:spChg>
        <pc:spChg chg="add">
          <ac:chgData name="Christopher Kopecny" userId="d75c4592-849c-40c3-9635-5b8e3b9072f7" providerId="ADAL" clId="{F805E62B-5B25-4A06-BBBF-56BAD4A8CD9A}" dt="2021-10-03T19:24:40.377" v="948" actId="26606"/>
          <ac:spMkLst>
            <pc:docMk/>
            <pc:sldMk cId="1174432657" sldId="332"/>
            <ac:spMk id="13" creationId="{29FDB030-9B49-4CED-8CCD-4D99382388AC}"/>
          </ac:spMkLst>
        </pc:spChg>
        <pc:spChg chg="add mod">
          <ac:chgData name="Christopher Kopecny" userId="d75c4592-849c-40c3-9635-5b8e3b9072f7" providerId="ADAL" clId="{F805E62B-5B25-4A06-BBBF-56BAD4A8CD9A}" dt="2021-10-03T19:25:38.588" v="1020" actId="20577"/>
          <ac:spMkLst>
            <pc:docMk/>
            <pc:sldMk cId="1174432657" sldId="332"/>
            <ac:spMk id="14" creationId="{181244EE-18C4-4789-B2C1-050A189373DF}"/>
          </ac:spMkLst>
        </pc:spChg>
        <pc:spChg chg="add">
          <ac:chgData name="Christopher Kopecny" userId="d75c4592-849c-40c3-9635-5b8e3b9072f7" providerId="ADAL" clId="{F805E62B-5B25-4A06-BBBF-56BAD4A8CD9A}" dt="2021-10-03T19:24:40.377" v="948" actId="26606"/>
          <ac:spMkLst>
            <pc:docMk/>
            <pc:sldMk cId="1174432657" sldId="332"/>
            <ac:spMk id="15" creationId="{3783CA14-24A1-485C-8B30-D6A5D87987AD}"/>
          </ac:spMkLst>
        </pc:spChg>
        <pc:spChg chg="add">
          <ac:chgData name="Christopher Kopecny" userId="d75c4592-849c-40c3-9635-5b8e3b9072f7" providerId="ADAL" clId="{F805E62B-5B25-4A06-BBBF-56BAD4A8CD9A}" dt="2021-10-03T19:24:40.377" v="948" actId="26606"/>
          <ac:spMkLst>
            <pc:docMk/>
            <pc:sldMk cId="1174432657" sldId="332"/>
            <ac:spMk id="17" creationId="{9A97C86A-04D6-40F7-AE84-31AB43E6A846}"/>
          </ac:spMkLst>
        </pc:spChg>
        <pc:spChg chg="add">
          <ac:chgData name="Christopher Kopecny" userId="d75c4592-849c-40c3-9635-5b8e3b9072f7" providerId="ADAL" clId="{F805E62B-5B25-4A06-BBBF-56BAD4A8CD9A}" dt="2021-10-03T19:24:40.377" v="948" actId="26606"/>
          <ac:spMkLst>
            <pc:docMk/>
            <pc:sldMk cId="1174432657" sldId="332"/>
            <ac:spMk id="19" creationId="{FF9F2414-84E8-453E-B1F3-389FDE8192D9}"/>
          </ac:spMkLst>
        </pc:spChg>
        <pc:spChg chg="add">
          <ac:chgData name="Christopher Kopecny" userId="d75c4592-849c-40c3-9635-5b8e3b9072f7" providerId="ADAL" clId="{F805E62B-5B25-4A06-BBBF-56BAD4A8CD9A}" dt="2021-10-03T19:24:40.377" v="948" actId="26606"/>
          <ac:spMkLst>
            <pc:docMk/>
            <pc:sldMk cId="1174432657" sldId="332"/>
            <ac:spMk id="21" creationId="{3ECA69A1-7536-43AC-85EF-C7106179F5ED}"/>
          </ac:spMkLst>
        </pc:spChg>
        <pc:picChg chg="add mod">
          <ac:chgData name="Christopher Kopecny" userId="d75c4592-849c-40c3-9635-5b8e3b9072f7" providerId="ADAL" clId="{F805E62B-5B25-4A06-BBBF-56BAD4A8CD9A}" dt="2021-10-03T19:24:40.377" v="948" actId="26606"/>
          <ac:picMkLst>
            <pc:docMk/>
            <pc:sldMk cId="1174432657" sldId="332"/>
            <ac:picMk id="4" creationId="{8E07EA76-868B-43B4-B786-B9D3B697A795}"/>
          </ac:picMkLst>
        </pc:picChg>
        <pc:picChg chg="add mod">
          <ac:chgData name="Christopher Kopecny" userId="d75c4592-849c-40c3-9635-5b8e3b9072f7" providerId="ADAL" clId="{F805E62B-5B25-4A06-BBBF-56BAD4A8CD9A}" dt="2021-10-03T19:25:13.774" v="949"/>
          <ac:picMkLst>
            <pc:docMk/>
            <pc:sldMk cId="1174432657" sldId="332"/>
            <ac:picMk id="12" creationId="{9499D571-344A-4235-89CB-95F4F7FBB0F2}"/>
          </ac:picMkLst>
        </pc:picChg>
        <pc:cxnChg chg="add mod">
          <ac:chgData name="Christopher Kopecny" userId="d75c4592-849c-40c3-9635-5b8e3b9072f7" providerId="ADAL" clId="{F805E62B-5B25-4A06-BBBF-56BAD4A8CD9A}" dt="2021-10-03T19:25:22.008" v="950" actId="14100"/>
          <ac:cxnSpMkLst>
            <pc:docMk/>
            <pc:sldMk cId="1174432657" sldId="332"/>
            <ac:cxnSpMk id="16" creationId="{15F2936A-5A45-4E81-9E00-C48FCB90C19F}"/>
          </ac:cxnSpMkLst>
        </pc:cxnChg>
      </pc:sldChg>
      <pc:sldChg chg="delSp modSp add del mod ord setBg delDesignElem">
        <pc:chgData name="Christopher Kopecny" userId="d75c4592-849c-40c3-9635-5b8e3b9072f7" providerId="ADAL" clId="{F805E62B-5B25-4A06-BBBF-56BAD4A8CD9A}" dt="2021-10-05T07:52:17.530" v="5472" actId="2696"/>
        <pc:sldMkLst>
          <pc:docMk/>
          <pc:sldMk cId="2408377112" sldId="333"/>
        </pc:sldMkLst>
        <pc:spChg chg="del mod">
          <ac:chgData name="Christopher Kopecny" userId="d75c4592-849c-40c3-9635-5b8e3b9072f7" providerId="ADAL" clId="{F805E62B-5B25-4A06-BBBF-56BAD4A8CD9A}" dt="2021-10-05T07:52:12.289" v="5470" actId="21"/>
          <ac:spMkLst>
            <pc:docMk/>
            <pc:sldMk cId="2408377112" sldId="333"/>
            <ac:spMk id="2" creationId="{C282C292-D870-4487-AC51-F1B496E4EA22}"/>
          </ac:spMkLst>
        </pc:spChg>
        <pc:spChg chg="del">
          <ac:chgData name="Christopher Kopecny" userId="d75c4592-849c-40c3-9635-5b8e3b9072f7" providerId="ADAL" clId="{F805E62B-5B25-4A06-BBBF-56BAD4A8CD9A}" dt="2021-10-03T19:25:55.499" v="1022"/>
          <ac:spMkLst>
            <pc:docMk/>
            <pc:sldMk cId="2408377112" sldId="333"/>
            <ac:spMk id="10" creationId="{F3060C83-F051-4F0E-ABAD-AA0DFC48B218}"/>
          </ac:spMkLst>
        </pc:spChg>
        <pc:spChg chg="del">
          <ac:chgData name="Christopher Kopecny" userId="d75c4592-849c-40c3-9635-5b8e3b9072f7" providerId="ADAL" clId="{F805E62B-5B25-4A06-BBBF-56BAD4A8CD9A}" dt="2021-10-03T19:25:55.499" v="1022"/>
          <ac:spMkLst>
            <pc:docMk/>
            <pc:sldMk cId="2408377112" sldId="333"/>
            <ac:spMk id="12" creationId="{83C98ABE-055B-441F-B07E-44F97F083C39}"/>
          </ac:spMkLst>
        </pc:spChg>
        <pc:spChg chg="del">
          <ac:chgData name="Christopher Kopecny" userId="d75c4592-849c-40c3-9635-5b8e3b9072f7" providerId="ADAL" clId="{F805E62B-5B25-4A06-BBBF-56BAD4A8CD9A}" dt="2021-10-03T19:25:55.499" v="1022"/>
          <ac:spMkLst>
            <pc:docMk/>
            <pc:sldMk cId="2408377112" sldId="333"/>
            <ac:spMk id="14" creationId="{29FDB030-9B49-4CED-8CCD-4D99382388AC}"/>
          </ac:spMkLst>
        </pc:spChg>
        <pc:spChg chg="del">
          <ac:chgData name="Christopher Kopecny" userId="d75c4592-849c-40c3-9635-5b8e3b9072f7" providerId="ADAL" clId="{F805E62B-5B25-4A06-BBBF-56BAD4A8CD9A}" dt="2021-10-03T19:25:55.499" v="1022"/>
          <ac:spMkLst>
            <pc:docMk/>
            <pc:sldMk cId="2408377112" sldId="333"/>
            <ac:spMk id="16" creationId="{3783CA14-24A1-485C-8B30-D6A5D87987AD}"/>
          </ac:spMkLst>
        </pc:spChg>
        <pc:spChg chg="del">
          <ac:chgData name="Christopher Kopecny" userId="d75c4592-849c-40c3-9635-5b8e3b9072f7" providerId="ADAL" clId="{F805E62B-5B25-4A06-BBBF-56BAD4A8CD9A}" dt="2021-10-03T19:25:55.499" v="1022"/>
          <ac:spMkLst>
            <pc:docMk/>
            <pc:sldMk cId="2408377112" sldId="333"/>
            <ac:spMk id="18" creationId="{9A97C86A-04D6-40F7-AE84-31AB43E6A846}"/>
          </ac:spMkLst>
        </pc:spChg>
        <pc:spChg chg="del">
          <ac:chgData name="Christopher Kopecny" userId="d75c4592-849c-40c3-9635-5b8e3b9072f7" providerId="ADAL" clId="{F805E62B-5B25-4A06-BBBF-56BAD4A8CD9A}" dt="2021-10-03T19:25:55.499" v="1022"/>
          <ac:spMkLst>
            <pc:docMk/>
            <pc:sldMk cId="2408377112" sldId="333"/>
            <ac:spMk id="20" creationId="{FF9F2414-84E8-453E-B1F3-389FDE8192D9}"/>
          </ac:spMkLst>
        </pc:spChg>
        <pc:spChg chg="del">
          <ac:chgData name="Christopher Kopecny" userId="d75c4592-849c-40c3-9635-5b8e3b9072f7" providerId="ADAL" clId="{F805E62B-5B25-4A06-BBBF-56BAD4A8CD9A}" dt="2021-10-03T19:25:55.499" v="1022"/>
          <ac:spMkLst>
            <pc:docMk/>
            <pc:sldMk cId="2408377112" sldId="333"/>
            <ac:spMk id="22" creationId="{3ECA69A1-7536-43AC-85EF-C7106179F5ED}"/>
          </ac:spMkLst>
        </pc:spChg>
      </pc:sldChg>
      <pc:sldChg chg="addSp delSp modSp new mod setBg">
        <pc:chgData name="Christopher Kopecny" userId="d75c4592-849c-40c3-9635-5b8e3b9072f7" providerId="ADAL" clId="{F805E62B-5B25-4A06-BBBF-56BAD4A8CD9A}" dt="2021-10-03T19:36:36.878" v="1432" actId="20577"/>
        <pc:sldMkLst>
          <pc:docMk/>
          <pc:sldMk cId="2513953549" sldId="334"/>
        </pc:sldMkLst>
        <pc:spChg chg="del">
          <ac:chgData name="Christopher Kopecny" userId="d75c4592-849c-40c3-9635-5b8e3b9072f7" providerId="ADAL" clId="{F805E62B-5B25-4A06-BBBF-56BAD4A8CD9A}" dt="2021-10-03T19:35:37.539" v="1294" actId="478"/>
          <ac:spMkLst>
            <pc:docMk/>
            <pc:sldMk cId="2513953549" sldId="334"/>
            <ac:spMk id="2" creationId="{873E004D-3B6F-4210-B3ED-3F00DBEA6F21}"/>
          </ac:spMkLst>
        </pc:spChg>
        <pc:spChg chg="del">
          <ac:chgData name="Christopher Kopecny" userId="d75c4592-849c-40c3-9635-5b8e3b9072f7" providerId="ADAL" clId="{F805E62B-5B25-4A06-BBBF-56BAD4A8CD9A}" dt="2021-10-03T19:35:37.539" v="1294" actId="478"/>
          <ac:spMkLst>
            <pc:docMk/>
            <pc:sldMk cId="2513953549" sldId="334"/>
            <ac:spMk id="3" creationId="{2739B0BA-6AB2-4317-B36A-1D0252A71B34}"/>
          </ac:spMkLst>
        </pc:spChg>
        <pc:spChg chg="add">
          <ac:chgData name="Christopher Kopecny" userId="d75c4592-849c-40c3-9635-5b8e3b9072f7" providerId="ADAL" clId="{F805E62B-5B25-4A06-BBBF-56BAD4A8CD9A}" dt="2021-10-03T19:35:41.118" v="1296" actId="26606"/>
          <ac:spMkLst>
            <pc:docMk/>
            <pc:sldMk cId="2513953549" sldId="334"/>
            <ac:spMk id="9" creationId="{F3060C83-F051-4F0E-ABAD-AA0DFC48B218}"/>
          </ac:spMkLst>
        </pc:spChg>
        <pc:spChg chg="add">
          <ac:chgData name="Christopher Kopecny" userId="d75c4592-849c-40c3-9635-5b8e3b9072f7" providerId="ADAL" clId="{F805E62B-5B25-4A06-BBBF-56BAD4A8CD9A}" dt="2021-10-03T19:35:41.118" v="1296" actId="26606"/>
          <ac:spMkLst>
            <pc:docMk/>
            <pc:sldMk cId="2513953549" sldId="334"/>
            <ac:spMk id="11" creationId="{83C98ABE-055B-441F-B07E-44F97F083C39}"/>
          </ac:spMkLst>
        </pc:spChg>
        <pc:spChg chg="add">
          <ac:chgData name="Christopher Kopecny" userId="d75c4592-849c-40c3-9635-5b8e3b9072f7" providerId="ADAL" clId="{F805E62B-5B25-4A06-BBBF-56BAD4A8CD9A}" dt="2021-10-03T19:35:41.118" v="1296" actId="26606"/>
          <ac:spMkLst>
            <pc:docMk/>
            <pc:sldMk cId="2513953549" sldId="334"/>
            <ac:spMk id="13" creationId="{29FDB030-9B49-4CED-8CCD-4D99382388AC}"/>
          </ac:spMkLst>
        </pc:spChg>
        <pc:spChg chg="add mod">
          <ac:chgData name="Christopher Kopecny" userId="d75c4592-849c-40c3-9635-5b8e3b9072f7" providerId="ADAL" clId="{F805E62B-5B25-4A06-BBBF-56BAD4A8CD9A}" dt="2021-10-03T19:36:36.878" v="1432" actId="20577"/>
          <ac:spMkLst>
            <pc:docMk/>
            <pc:sldMk cId="2513953549" sldId="334"/>
            <ac:spMk id="14" creationId="{16A2E6F7-75EB-48AD-9EF1-2915FFFAB0B1}"/>
          </ac:spMkLst>
        </pc:spChg>
        <pc:spChg chg="add">
          <ac:chgData name="Christopher Kopecny" userId="d75c4592-849c-40c3-9635-5b8e3b9072f7" providerId="ADAL" clId="{F805E62B-5B25-4A06-BBBF-56BAD4A8CD9A}" dt="2021-10-03T19:35:41.118" v="1296" actId="26606"/>
          <ac:spMkLst>
            <pc:docMk/>
            <pc:sldMk cId="2513953549" sldId="334"/>
            <ac:spMk id="15" creationId="{3783CA14-24A1-485C-8B30-D6A5D87987AD}"/>
          </ac:spMkLst>
        </pc:spChg>
        <pc:spChg chg="add">
          <ac:chgData name="Christopher Kopecny" userId="d75c4592-849c-40c3-9635-5b8e3b9072f7" providerId="ADAL" clId="{F805E62B-5B25-4A06-BBBF-56BAD4A8CD9A}" dt="2021-10-03T19:35:41.118" v="1296" actId="26606"/>
          <ac:spMkLst>
            <pc:docMk/>
            <pc:sldMk cId="2513953549" sldId="334"/>
            <ac:spMk id="17" creationId="{9A97C86A-04D6-40F7-AE84-31AB43E6A846}"/>
          </ac:spMkLst>
        </pc:spChg>
        <pc:spChg chg="add">
          <ac:chgData name="Christopher Kopecny" userId="d75c4592-849c-40c3-9635-5b8e3b9072f7" providerId="ADAL" clId="{F805E62B-5B25-4A06-BBBF-56BAD4A8CD9A}" dt="2021-10-03T19:35:41.118" v="1296" actId="26606"/>
          <ac:spMkLst>
            <pc:docMk/>
            <pc:sldMk cId="2513953549" sldId="334"/>
            <ac:spMk id="19" creationId="{FF9F2414-84E8-453E-B1F3-389FDE8192D9}"/>
          </ac:spMkLst>
        </pc:spChg>
        <pc:spChg chg="add">
          <ac:chgData name="Christopher Kopecny" userId="d75c4592-849c-40c3-9635-5b8e3b9072f7" providerId="ADAL" clId="{F805E62B-5B25-4A06-BBBF-56BAD4A8CD9A}" dt="2021-10-03T19:35:41.118" v="1296" actId="26606"/>
          <ac:spMkLst>
            <pc:docMk/>
            <pc:sldMk cId="2513953549" sldId="334"/>
            <ac:spMk id="21" creationId="{3ECA69A1-7536-43AC-85EF-C7106179F5ED}"/>
          </ac:spMkLst>
        </pc:spChg>
        <pc:picChg chg="add mod">
          <ac:chgData name="Christopher Kopecny" userId="d75c4592-849c-40c3-9635-5b8e3b9072f7" providerId="ADAL" clId="{F805E62B-5B25-4A06-BBBF-56BAD4A8CD9A}" dt="2021-10-03T19:35:41.118" v="1296" actId="26606"/>
          <ac:picMkLst>
            <pc:docMk/>
            <pc:sldMk cId="2513953549" sldId="334"/>
            <ac:picMk id="4" creationId="{F7852446-EF7D-4270-9952-F23B54575238}"/>
          </ac:picMkLst>
        </pc:picChg>
        <pc:picChg chg="add mod">
          <ac:chgData name="Christopher Kopecny" userId="d75c4592-849c-40c3-9635-5b8e3b9072f7" providerId="ADAL" clId="{F805E62B-5B25-4A06-BBBF-56BAD4A8CD9A}" dt="2021-10-03T19:36:03.547" v="1298" actId="14100"/>
          <ac:picMkLst>
            <pc:docMk/>
            <pc:sldMk cId="2513953549" sldId="334"/>
            <ac:picMk id="12" creationId="{B2CEE03D-4E96-4040-8491-5CE6C99A4BE8}"/>
          </ac:picMkLst>
        </pc:picChg>
        <pc:cxnChg chg="add mod">
          <ac:chgData name="Christopher Kopecny" userId="d75c4592-849c-40c3-9635-5b8e3b9072f7" providerId="ADAL" clId="{F805E62B-5B25-4A06-BBBF-56BAD4A8CD9A}" dt="2021-10-03T19:36:03.547" v="1298" actId="14100"/>
          <ac:cxnSpMkLst>
            <pc:docMk/>
            <pc:sldMk cId="2513953549" sldId="334"/>
            <ac:cxnSpMk id="16" creationId="{DAFE6E0F-7169-41BD-88E8-F39BA866BE3B}"/>
          </ac:cxnSpMkLst>
        </pc:cxnChg>
      </pc:sldChg>
      <pc:sldChg chg="addSp delSp modSp new mod setBg">
        <pc:chgData name="Christopher Kopecny" userId="d75c4592-849c-40c3-9635-5b8e3b9072f7" providerId="ADAL" clId="{F805E62B-5B25-4A06-BBBF-56BAD4A8CD9A}" dt="2021-10-03T19:39:53.809" v="1528" actId="20577"/>
        <pc:sldMkLst>
          <pc:docMk/>
          <pc:sldMk cId="3458035247" sldId="335"/>
        </pc:sldMkLst>
        <pc:spChg chg="del">
          <ac:chgData name="Christopher Kopecny" userId="d75c4592-849c-40c3-9635-5b8e3b9072f7" providerId="ADAL" clId="{F805E62B-5B25-4A06-BBBF-56BAD4A8CD9A}" dt="2021-10-03T19:37:38.079" v="1434" actId="478"/>
          <ac:spMkLst>
            <pc:docMk/>
            <pc:sldMk cId="3458035247" sldId="335"/>
            <ac:spMk id="2" creationId="{E5DE10E3-1F5F-4C93-851D-EA8F6DD4DFE6}"/>
          </ac:spMkLst>
        </pc:spChg>
        <pc:spChg chg="del">
          <ac:chgData name="Christopher Kopecny" userId="d75c4592-849c-40c3-9635-5b8e3b9072f7" providerId="ADAL" clId="{F805E62B-5B25-4A06-BBBF-56BAD4A8CD9A}" dt="2021-10-03T19:37:38.079" v="1434" actId="478"/>
          <ac:spMkLst>
            <pc:docMk/>
            <pc:sldMk cId="3458035247" sldId="335"/>
            <ac:spMk id="3" creationId="{20E5AA62-C4A0-4C5A-98CB-F417C06F7A1B}"/>
          </ac:spMkLst>
        </pc:spChg>
        <pc:spChg chg="add">
          <ac:chgData name="Christopher Kopecny" userId="d75c4592-849c-40c3-9635-5b8e3b9072f7" providerId="ADAL" clId="{F805E62B-5B25-4A06-BBBF-56BAD4A8CD9A}" dt="2021-10-03T19:37:41.537" v="1436" actId="26606"/>
          <ac:spMkLst>
            <pc:docMk/>
            <pc:sldMk cId="3458035247" sldId="335"/>
            <ac:spMk id="9" creationId="{F3060C83-F051-4F0E-ABAD-AA0DFC48B218}"/>
          </ac:spMkLst>
        </pc:spChg>
        <pc:spChg chg="add">
          <ac:chgData name="Christopher Kopecny" userId="d75c4592-849c-40c3-9635-5b8e3b9072f7" providerId="ADAL" clId="{F805E62B-5B25-4A06-BBBF-56BAD4A8CD9A}" dt="2021-10-03T19:37:41.537" v="1436" actId="26606"/>
          <ac:spMkLst>
            <pc:docMk/>
            <pc:sldMk cId="3458035247" sldId="335"/>
            <ac:spMk id="11" creationId="{83C98ABE-055B-441F-B07E-44F97F083C39}"/>
          </ac:spMkLst>
        </pc:spChg>
        <pc:spChg chg="add">
          <ac:chgData name="Christopher Kopecny" userId="d75c4592-849c-40c3-9635-5b8e3b9072f7" providerId="ADAL" clId="{F805E62B-5B25-4A06-BBBF-56BAD4A8CD9A}" dt="2021-10-03T19:37:41.537" v="1436" actId="26606"/>
          <ac:spMkLst>
            <pc:docMk/>
            <pc:sldMk cId="3458035247" sldId="335"/>
            <ac:spMk id="13" creationId="{29FDB030-9B49-4CED-8CCD-4D99382388AC}"/>
          </ac:spMkLst>
        </pc:spChg>
        <pc:spChg chg="add mod">
          <ac:chgData name="Christopher Kopecny" userId="d75c4592-849c-40c3-9635-5b8e3b9072f7" providerId="ADAL" clId="{F805E62B-5B25-4A06-BBBF-56BAD4A8CD9A}" dt="2021-10-03T19:39:53.809" v="1528" actId="20577"/>
          <ac:spMkLst>
            <pc:docMk/>
            <pc:sldMk cId="3458035247" sldId="335"/>
            <ac:spMk id="14" creationId="{631BAA79-FD98-4728-98B5-BE7C16CC8B34}"/>
          </ac:spMkLst>
        </pc:spChg>
        <pc:spChg chg="add">
          <ac:chgData name="Christopher Kopecny" userId="d75c4592-849c-40c3-9635-5b8e3b9072f7" providerId="ADAL" clId="{F805E62B-5B25-4A06-BBBF-56BAD4A8CD9A}" dt="2021-10-03T19:37:41.537" v="1436" actId="26606"/>
          <ac:spMkLst>
            <pc:docMk/>
            <pc:sldMk cId="3458035247" sldId="335"/>
            <ac:spMk id="15" creationId="{3783CA14-24A1-485C-8B30-D6A5D87987AD}"/>
          </ac:spMkLst>
        </pc:spChg>
        <pc:spChg chg="add">
          <ac:chgData name="Christopher Kopecny" userId="d75c4592-849c-40c3-9635-5b8e3b9072f7" providerId="ADAL" clId="{F805E62B-5B25-4A06-BBBF-56BAD4A8CD9A}" dt="2021-10-03T19:37:41.537" v="1436" actId="26606"/>
          <ac:spMkLst>
            <pc:docMk/>
            <pc:sldMk cId="3458035247" sldId="335"/>
            <ac:spMk id="17" creationId="{9A97C86A-04D6-40F7-AE84-31AB43E6A846}"/>
          </ac:spMkLst>
        </pc:spChg>
        <pc:spChg chg="add">
          <ac:chgData name="Christopher Kopecny" userId="d75c4592-849c-40c3-9635-5b8e3b9072f7" providerId="ADAL" clId="{F805E62B-5B25-4A06-BBBF-56BAD4A8CD9A}" dt="2021-10-03T19:37:41.537" v="1436" actId="26606"/>
          <ac:spMkLst>
            <pc:docMk/>
            <pc:sldMk cId="3458035247" sldId="335"/>
            <ac:spMk id="19" creationId="{FF9F2414-84E8-453E-B1F3-389FDE8192D9}"/>
          </ac:spMkLst>
        </pc:spChg>
        <pc:spChg chg="add">
          <ac:chgData name="Christopher Kopecny" userId="d75c4592-849c-40c3-9635-5b8e3b9072f7" providerId="ADAL" clId="{F805E62B-5B25-4A06-BBBF-56BAD4A8CD9A}" dt="2021-10-03T19:37:41.537" v="1436" actId="26606"/>
          <ac:spMkLst>
            <pc:docMk/>
            <pc:sldMk cId="3458035247" sldId="335"/>
            <ac:spMk id="21" creationId="{3ECA69A1-7536-43AC-85EF-C7106179F5ED}"/>
          </ac:spMkLst>
        </pc:spChg>
        <pc:picChg chg="add mod">
          <ac:chgData name="Christopher Kopecny" userId="d75c4592-849c-40c3-9635-5b8e3b9072f7" providerId="ADAL" clId="{F805E62B-5B25-4A06-BBBF-56BAD4A8CD9A}" dt="2021-10-03T19:37:41.537" v="1436" actId="26606"/>
          <ac:picMkLst>
            <pc:docMk/>
            <pc:sldMk cId="3458035247" sldId="335"/>
            <ac:picMk id="4" creationId="{DB32C50E-BDBB-4652-B735-2B32021B5BBB}"/>
          </ac:picMkLst>
        </pc:picChg>
        <pc:picChg chg="add mod">
          <ac:chgData name="Christopher Kopecny" userId="d75c4592-849c-40c3-9635-5b8e3b9072f7" providerId="ADAL" clId="{F805E62B-5B25-4A06-BBBF-56BAD4A8CD9A}" dt="2021-10-03T19:39:23.355" v="1437"/>
          <ac:picMkLst>
            <pc:docMk/>
            <pc:sldMk cId="3458035247" sldId="335"/>
            <ac:picMk id="12" creationId="{347FA688-83BB-4E6B-B8B0-920965B6279C}"/>
          </ac:picMkLst>
        </pc:picChg>
        <pc:cxnChg chg="add mod">
          <ac:chgData name="Christopher Kopecny" userId="d75c4592-849c-40c3-9635-5b8e3b9072f7" providerId="ADAL" clId="{F805E62B-5B25-4A06-BBBF-56BAD4A8CD9A}" dt="2021-10-03T19:39:30.887" v="1438" actId="14100"/>
          <ac:cxnSpMkLst>
            <pc:docMk/>
            <pc:sldMk cId="3458035247" sldId="335"/>
            <ac:cxnSpMk id="16" creationId="{CE7CD756-6A74-4F92-94D6-12F574487716}"/>
          </ac:cxnSpMkLst>
        </pc:cxnChg>
      </pc:sldChg>
      <pc:sldChg chg="addSp delSp modSp new mod setBg">
        <pc:chgData name="Christopher Kopecny" userId="d75c4592-849c-40c3-9635-5b8e3b9072f7" providerId="ADAL" clId="{F805E62B-5B25-4A06-BBBF-56BAD4A8CD9A}" dt="2021-10-03T19:46:01.130" v="1711" actId="1076"/>
        <pc:sldMkLst>
          <pc:docMk/>
          <pc:sldMk cId="3472198054" sldId="336"/>
        </pc:sldMkLst>
        <pc:spChg chg="del">
          <ac:chgData name="Christopher Kopecny" userId="d75c4592-849c-40c3-9635-5b8e3b9072f7" providerId="ADAL" clId="{F805E62B-5B25-4A06-BBBF-56BAD4A8CD9A}" dt="2021-10-03T19:41:02.429" v="1530" actId="478"/>
          <ac:spMkLst>
            <pc:docMk/>
            <pc:sldMk cId="3472198054" sldId="336"/>
            <ac:spMk id="2" creationId="{2119C4C1-C54F-4E75-9986-ED7E21723ACF}"/>
          </ac:spMkLst>
        </pc:spChg>
        <pc:spChg chg="del">
          <ac:chgData name="Christopher Kopecny" userId="d75c4592-849c-40c3-9635-5b8e3b9072f7" providerId="ADAL" clId="{F805E62B-5B25-4A06-BBBF-56BAD4A8CD9A}" dt="2021-10-03T19:41:02.429" v="1530" actId="478"/>
          <ac:spMkLst>
            <pc:docMk/>
            <pc:sldMk cId="3472198054" sldId="336"/>
            <ac:spMk id="3" creationId="{ABDDA108-A4DE-41B9-B699-56EACA9FAC4E}"/>
          </ac:spMkLst>
        </pc:spChg>
        <pc:spChg chg="add">
          <ac:chgData name="Christopher Kopecny" userId="d75c4592-849c-40c3-9635-5b8e3b9072f7" providerId="ADAL" clId="{F805E62B-5B25-4A06-BBBF-56BAD4A8CD9A}" dt="2021-10-03T19:41:05.333" v="1532" actId="26606"/>
          <ac:spMkLst>
            <pc:docMk/>
            <pc:sldMk cId="3472198054" sldId="336"/>
            <ac:spMk id="9" creationId="{F3060C83-F051-4F0E-ABAD-AA0DFC48B218}"/>
          </ac:spMkLst>
        </pc:spChg>
        <pc:spChg chg="add">
          <ac:chgData name="Christopher Kopecny" userId="d75c4592-849c-40c3-9635-5b8e3b9072f7" providerId="ADAL" clId="{F805E62B-5B25-4A06-BBBF-56BAD4A8CD9A}" dt="2021-10-03T19:41:05.333" v="1532" actId="26606"/>
          <ac:spMkLst>
            <pc:docMk/>
            <pc:sldMk cId="3472198054" sldId="336"/>
            <ac:spMk id="11" creationId="{83C98ABE-055B-441F-B07E-44F97F083C39}"/>
          </ac:spMkLst>
        </pc:spChg>
        <pc:spChg chg="add">
          <ac:chgData name="Christopher Kopecny" userId="d75c4592-849c-40c3-9635-5b8e3b9072f7" providerId="ADAL" clId="{F805E62B-5B25-4A06-BBBF-56BAD4A8CD9A}" dt="2021-10-03T19:41:05.333" v="1532" actId="26606"/>
          <ac:spMkLst>
            <pc:docMk/>
            <pc:sldMk cId="3472198054" sldId="336"/>
            <ac:spMk id="13" creationId="{29FDB030-9B49-4CED-8CCD-4D99382388AC}"/>
          </ac:spMkLst>
        </pc:spChg>
        <pc:spChg chg="add mod">
          <ac:chgData name="Christopher Kopecny" userId="d75c4592-849c-40c3-9635-5b8e3b9072f7" providerId="ADAL" clId="{F805E62B-5B25-4A06-BBBF-56BAD4A8CD9A}" dt="2021-10-03T19:46:01.130" v="1711" actId="1076"/>
          <ac:spMkLst>
            <pc:docMk/>
            <pc:sldMk cId="3472198054" sldId="336"/>
            <ac:spMk id="14" creationId="{A32DFFE2-7C3C-4904-AD66-77C713173802}"/>
          </ac:spMkLst>
        </pc:spChg>
        <pc:spChg chg="add">
          <ac:chgData name="Christopher Kopecny" userId="d75c4592-849c-40c3-9635-5b8e3b9072f7" providerId="ADAL" clId="{F805E62B-5B25-4A06-BBBF-56BAD4A8CD9A}" dt="2021-10-03T19:41:05.333" v="1532" actId="26606"/>
          <ac:spMkLst>
            <pc:docMk/>
            <pc:sldMk cId="3472198054" sldId="336"/>
            <ac:spMk id="15" creationId="{3783CA14-24A1-485C-8B30-D6A5D87987AD}"/>
          </ac:spMkLst>
        </pc:spChg>
        <pc:spChg chg="add">
          <ac:chgData name="Christopher Kopecny" userId="d75c4592-849c-40c3-9635-5b8e3b9072f7" providerId="ADAL" clId="{F805E62B-5B25-4A06-BBBF-56BAD4A8CD9A}" dt="2021-10-03T19:41:05.333" v="1532" actId="26606"/>
          <ac:spMkLst>
            <pc:docMk/>
            <pc:sldMk cId="3472198054" sldId="336"/>
            <ac:spMk id="17" creationId="{9A97C86A-04D6-40F7-AE84-31AB43E6A846}"/>
          </ac:spMkLst>
        </pc:spChg>
        <pc:spChg chg="add">
          <ac:chgData name="Christopher Kopecny" userId="d75c4592-849c-40c3-9635-5b8e3b9072f7" providerId="ADAL" clId="{F805E62B-5B25-4A06-BBBF-56BAD4A8CD9A}" dt="2021-10-03T19:41:05.333" v="1532" actId="26606"/>
          <ac:spMkLst>
            <pc:docMk/>
            <pc:sldMk cId="3472198054" sldId="336"/>
            <ac:spMk id="19" creationId="{FF9F2414-84E8-453E-B1F3-389FDE8192D9}"/>
          </ac:spMkLst>
        </pc:spChg>
        <pc:spChg chg="add">
          <ac:chgData name="Christopher Kopecny" userId="d75c4592-849c-40c3-9635-5b8e3b9072f7" providerId="ADAL" clId="{F805E62B-5B25-4A06-BBBF-56BAD4A8CD9A}" dt="2021-10-03T19:41:05.333" v="1532" actId="26606"/>
          <ac:spMkLst>
            <pc:docMk/>
            <pc:sldMk cId="3472198054" sldId="336"/>
            <ac:spMk id="21" creationId="{3ECA69A1-7536-43AC-85EF-C7106179F5ED}"/>
          </ac:spMkLst>
        </pc:spChg>
        <pc:picChg chg="add mod">
          <ac:chgData name="Christopher Kopecny" userId="d75c4592-849c-40c3-9635-5b8e3b9072f7" providerId="ADAL" clId="{F805E62B-5B25-4A06-BBBF-56BAD4A8CD9A}" dt="2021-10-03T19:41:05.333" v="1532" actId="26606"/>
          <ac:picMkLst>
            <pc:docMk/>
            <pc:sldMk cId="3472198054" sldId="336"/>
            <ac:picMk id="4" creationId="{DA11563F-8CB6-4469-8CAE-3BC849E8A390}"/>
          </ac:picMkLst>
        </pc:picChg>
        <pc:picChg chg="add mod">
          <ac:chgData name="Christopher Kopecny" userId="d75c4592-849c-40c3-9635-5b8e3b9072f7" providerId="ADAL" clId="{F805E62B-5B25-4A06-BBBF-56BAD4A8CD9A}" dt="2021-10-03T19:41:19.651" v="1534" actId="14100"/>
          <ac:picMkLst>
            <pc:docMk/>
            <pc:sldMk cId="3472198054" sldId="336"/>
            <ac:picMk id="12" creationId="{735419FD-1A0C-455A-BC44-BC40A03B636C}"/>
          </ac:picMkLst>
        </pc:picChg>
        <pc:cxnChg chg="add mod">
          <ac:chgData name="Christopher Kopecny" userId="d75c4592-849c-40c3-9635-5b8e3b9072f7" providerId="ADAL" clId="{F805E62B-5B25-4A06-BBBF-56BAD4A8CD9A}" dt="2021-10-03T19:41:19.651" v="1534" actId="14100"/>
          <ac:cxnSpMkLst>
            <pc:docMk/>
            <pc:sldMk cId="3472198054" sldId="336"/>
            <ac:cxnSpMk id="16" creationId="{592FC9F3-A2DF-40D8-9BBE-A1A728875CC3}"/>
          </ac:cxnSpMkLst>
        </pc:cxnChg>
      </pc:sldChg>
      <pc:sldChg chg="addSp delSp modSp new mod setBg">
        <pc:chgData name="Christopher Kopecny" userId="d75c4592-849c-40c3-9635-5b8e3b9072f7" providerId="ADAL" clId="{F805E62B-5B25-4A06-BBBF-56BAD4A8CD9A}" dt="2021-10-03T19:51:47.540" v="1874" actId="20577"/>
        <pc:sldMkLst>
          <pc:docMk/>
          <pc:sldMk cId="2849663976" sldId="337"/>
        </pc:sldMkLst>
        <pc:spChg chg="del">
          <ac:chgData name="Christopher Kopecny" userId="d75c4592-849c-40c3-9635-5b8e3b9072f7" providerId="ADAL" clId="{F805E62B-5B25-4A06-BBBF-56BAD4A8CD9A}" dt="2021-10-03T19:50:49.606" v="1713" actId="478"/>
          <ac:spMkLst>
            <pc:docMk/>
            <pc:sldMk cId="2849663976" sldId="337"/>
            <ac:spMk id="2" creationId="{06134FC0-A0FE-4CF8-B438-6169EF44C830}"/>
          </ac:spMkLst>
        </pc:spChg>
        <pc:spChg chg="del">
          <ac:chgData name="Christopher Kopecny" userId="d75c4592-849c-40c3-9635-5b8e3b9072f7" providerId="ADAL" clId="{F805E62B-5B25-4A06-BBBF-56BAD4A8CD9A}" dt="2021-10-03T19:50:49.606" v="1713" actId="478"/>
          <ac:spMkLst>
            <pc:docMk/>
            <pc:sldMk cId="2849663976" sldId="337"/>
            <ac:spMk id="3" creationId="{FACE1724-8363-49C9-BF1D-1D2CAE81E246}"/>
          </ac:spMkLst>
        </pc:spChg>
        <pc:spChg chg="add">
          <ac:chgData name="Christopher Kopecny" userId="d75c4592-849c-40c3-9635-5b8e3b9072f7" providerId="ADAL" clId="{F805E62B-5B25-4A06-BBBF-56BAD4A8CD9A}" dt="2021-10-03T19:50:54.037" v="1715" actId="26606"/>
          <ac:spMkLst>
            <pc:docMk/>
            <pc:sldMk cId="2849663976" sldId="337"/>
            <ac:spMk id="9" creationId="{F3060C83-F051-4F0E-ABAD-AA0DFC48B218}"/>
          </ac:spMkLst>
        </pc:spChg>
        <pc:spChg chg="add">
          <ac:chgData name="Christopher Kopecny" userId="d75c4592-849c-40c3-9635-5b8e3b9072f7" providerId="ADAL" clId="{F805E62B-5B25-4A06-BBBF-56BAD4A8CD9A}" dt="2021-10-03T19:50:54.037" v="1715" actId="26606"/>
          <ac:spMkLst>
            <pc:docMk/>
            <pc:sldMk cId="2849663976" sldId="337"/>
            <ac:spMk id="11" creationId="{83C98ABE-055B-441F-B07E-44F97F083C39}"/>
          </ac:spMkLst>
        </pc:spChg>
        <pc:spChg chg="add">
          <ac:chgData name="Christopher Kopecny" userId="d75c4592-849c-40c3-9635-5b8e3b9072f7" providerId="ADAL" clId="{F805E62B-5B25-4A06-BBBF-56BAD4A8CD9A}" dt="2021-10-03T19:50:54.037" v="1715" actId="26606"/>
          <ac:spMkLst>
            <pc:docMk/>
            <pc:sldMk cId="2849663976" sldId="337"/>
            <ac:spMk id="13" creationId="{29FDB030-9B49-4CED-8CCD-4D99382388AC}"/>
          </ac:spMkLst>
        </pc:spChg>
        <pc:spChg chg="add mod">
          <ac:chgData name="Christopher Kopecny" userId="d75c4592-849c-40c3-9635-5b8e3b9072f7" providerId="ADAL" clId="{F805E62B-5B25-4A06-BBBF-56BAD4A8CD9A}" dt="2021-10-03T19:51:47.540" v="1874" actId="20577"/>
          <ac:spMkLst>
            <pc:docMk/>
            <pc:sldMk cId="2849663976" sldId="337"/>
            <ac:spMk id="14" creationId="{66B38660-EF9C-4F04-B725-03F3A91CB2B1}"/>
          </ac:spMkLst>
        </pc:spChg>
        <pc:spChg chg="add">
          <ac:chgData name="Christopher Kopecny" userId="d75c4592-849c-40c3-9635-5b8e3b9072f7" providerId="ADAL" clId="{F805E62B-5B25-4A06-BBBF-56BAD4A8CD9A}" dt="2021-10-03T19:50:54.037" v="1715" actId="26606"/>
          <ac:spMkLst>
            <pc:docMk/>
            <pc:sldMk cId="2849663976" sldId="337"/>
            <ac:spMk id="15" creationId="{3783CA14-24A1-485C-8B30-D6A5D87987AD}"/>
          </ac:spMkLst>
        </pc:spChg>
        <pc:spChg chg="add">
          <ac:chgData name="Christopher Kopecny" userId="d75c4592-849c-40c3-9635-5b8e3b9072f7" providerId="ADAL" clId="{F805E62B-5B25-4A06-BBBF-56BAD4A8CD9A}" dt="2021-10-03T19:50:54.037" v="1715" actId="26606"/>
          <ac:spMkLst>
            <pc:docMk/>
            <pc:sldMk cId="2849663976" sldId="337"/>
            <ac:spMk id="17" creationId="{9A97C86A-04D6-40F7-AE84-31AB43E6A846}"/>
          </ac:spMkLst>
        </pc:spChg>
        <pc:spChg chg="add">
          <ac:chgData name="Christopher Kopecny" userId="d75c4592-849c-40c3-9635-5b8e3b9072f7" providerId="ADAL" clId="{F805E62B-5B25-4A06-BBBF-56BAD4A8CD9A}" dt="2021-10-03T19:50:54.037" v="1715" actId="26606"/>
          <ac:spMkLst>
            <pc:docMk/>
            <pc:sldMk cId="2849663976" sldId="337"/>
            <ac:spMk id="19" creationId="{FF9F2414-84E8-453E-B1F3-389FDE8192D9}"/>
          </ac:spMkLst>
        </pc:spChg>
        <pc:spChg chg="add">
          <ac:chgData name="Christopher Kopecny" userId="d75c4592-849c-40c3-9635-5b8e3b9072f7" providerId="ADAL" clId="{F805E62B-5B25-4A06-BBBF-56BAD4A8CD9A}" dt="2021-10-03T19:50:54.037" v="1715" actId="26606"/>
          <ac:spMkLst>
            <pc:docMk/>
            <pc:sldMk cId="2849663976" sldId="337"/>
            <ac:spMk id="21" creationId="{3ECA69A1-7536-43AC-85EF-C7106179F5ED}"/>
          </ac:spMkLst>
        </pc:spChg>
        <pc:picChg chg="add mod">
          <ac:chgData name="Christopher Kopecny" userId="d75c4592-849c-40c3-9635-5b8e3b9072f7" providerId="ADAL" clId="{F805E62B-5B25-4A06-BBBF-56BAD4A8CD9A}" dt="2021-10-03T19:50:58.995" v="1716" actId="27614"/>
          <ac:picMkLst>
            <pc:docMk/>
            <pc:sldMk cId="2849663976" sldId="337"/>
            <ac:picMk id="4" creationId="{A2B13466-1AE9-472E-8650-229EFB25A6DB}"/>
          </ac:picMkLst>
        </pc:picChg>
        <pc:picChg chg="add mod">
          <ac:chgData name="Christopher Kopecny" userId="d75c4592-849c-40c3-9635-5b8e3b9072f7" providerId="ADAL" clId="{F805E62B-5B25-4A06-BBBF-56BAD4A8CD9A}" dt="2021-10-03T19:51:11.893" v="1718" actId="14100"/>
          <ac:picMkLst>
            <pc:docMk/>
            <pc:sldMk cId="2849663976" sldId="337"/>
            <ac:picMk id="12" creationId="{C65C572A-8ADA-447F-BFCF-8BA503F99B77}"/>
          </ac:picMkLst>
        </pc:picChg>
        <pc:cxnChg chg="add mod">
          <ac:chgData name="Christopher Kopecny" userId="d75c4592-849c-40c3-9635-5b8e3b9072f7" providerId="ADAL" clId="{F805E62B-5B25-4A06-BBBF-56BAD4A8CD9A}" dt="2021-10-03T19:51:11.893" v="1718" actId="14100"/>
          <ac:cxnSpMkLst>
            <pc:docMk/>
            <pc:sldMk cId="2849663976" sldId="337"/>
            <ac:cxnSpMk id="16" creationId="{F9ED1F64-CFA4-42AF-BD39-28BC17647A5B}"/>
          </ac:cxnSpMkLst>
        </pc:cxnChg>
      </pc:sldChg>
      <pc:sldChg chg="addSp delSp modSp new mod setBg">
        <pc:chgData name="Christopher Kopecny" userId="d75c4592-849c-40c3-9635-5b8e3b9072f7" providerId="ADAL" clId="{F805E62B-5B25-4A06-BBBF-56BAD4A8CD9A}" dt="2021-10-03T19:56:09.837" v="2022" actId="20577"/>
        <pc:sldMkLst>
          <pc:docMk/>
          <pc:sldMk cId="784015380" sldId="338"/>
        </pc:sldMkLst>
        <pc:spChg chg="del">
          <ac:chgData name="Christopher Kopecny" userId="d75c4592-849c-40c3-9635-5b8e3b9072f7" providerId="ADAL" clId="{F805E62B-5B25-4A06-BBBF-56BAD4A8CD9A}" dt="2021-10-03T19:55:20.533" v="1967" actId="478"/>
          <ac:spMkLst>
            <pc:docMk/>
            <pc:sldMk cId="784015380" sldId="338"/>
            <ac:spMk id="2" creationId="{DF4FDF3B-A6D8-4585-AF11-105203AA67A4}"/>
          </ac:spMkLst>
        </pc:spChg>
        <pc:spChg chg="del">
          <ac:chgData name="Christopher Kopecny" userId="d75c4592-849c-40c3-9635-5b8e3b9072f7" providerId="ADAL" clId="{F805E62B-5B25-4A06-BBBF-56BAD4A8CD9A}" dt="2021-10-03T19:55:20.533" v="1967" actId="478"/>
          <ac:spMkLst>
            <pc:docMk/>
            <pc:sldMk cId="784015380" sldId="338"/>
            <ac:spMk id="3" creationId="{429B510F-928D-4AD6-8755-BECE0B7735F9}"/>
          </ac:spMkLst>
        </pc:spChg>
        <pc:spChg chg="add">
          <ac:chgData name="Christopher Kopecny" userId="d75c4592-849c-40c3-9635-5b8e3b9072f7" providerId="ADAL" clId="{F805E62B-5B25-4A06-BBBF-56BAD4A8CD9A}" dt="2021-10-03T19:55:24.128" v="1969" actId="26606"/>
          <ac:spMkLst>
            <pc:docMk/>
            <pc:sldMk cId="784015380" sldId="338"/>
            <ac:spMk id="9" creationId="{F3060C83-F051-4F0E-ABAD-AA0DFC48B218}"/>
          </ac:spMkLst>
        </pc:spChg>
        <pc:spChg chg="add">
          <ac:chgData name="Christopher Kopecny" userId="d75c4592-849c-40c3-9635-5b8e3b9072f7" providerId="ADAL" clId="{F805E62B-5B25-4A06-BBBF-56BAD4A8CD9A}" dt="2021-10-03T19:55:24.128" v="1969" actId="26606"/>
          <ac:spMkLst>
            <pc:docMk/>
            <pc:sldMk cId="784015380" sldId="338"/>
            <ac:spMk id="11" creationId="{83C98ABE-055B-441F-B07E-44F97F083C39}"/>
          </ac:spMkLst>
        </pc:spChg>
        <pc:spChg chg="add">
          <ac:chgData name="Christopher Kopecny" userId="d75c4592-849c-40c3-9635-5b8e3b9072f7" providerId="ADAL" clId="{F805E62B-5B25-4A06-BBBF-56BAD4A8CD9A}" dt="2021-10-03T19:55:24.128" v="1969" actId="26606"/>
          <ac:spMkLst>
            <pc:docMk/>
            <pc:sldMk cId="784015380" sldId="338"/>
            <ac:spMk id="13" creationId="{29FDB030-9B49-4CED-8CCD-4D99382388AC}"/>
          </ac:spMkLst>
        </pc:spChg>
        <pc:spChg chg="add mod">
          <ac:chgData name="Christopher Kopecny" userId="d75c4592-849c-40c3-9635-5b8e3b9072f7" providerId="ADAL" clId="{F805E62B-5B25-4A06-BBBF-56BAD4A8CD9A}" dt="2021-10-03T19:56:09.837" v="2022" actId="20577"/>
          <ac:spMkLst>
            <pc:docMk/>
            <pc:sldMk cId="784015380" sldId="338"/>
            <ac:spMk id="14" creationId="{034E6CE8-2B29-45F6-B21F-0DE1F5E6C115}"/>
          </ac:spMkLst>
        </pc:spChg>
        <pc:spChg chg="add">
          <ac:chgData name="Christopher Kopecny" userId="d75c4592-849c-40c3-9635-5b8e3b9072f7" providerId="ADAL" clId="{F805E62B-5B25-4A06-BBBF-56BAD4A8CD9A}" dt="2021-10-03T19:55:24.128" v="1969" actId="26606"/>
          <ac:spMkLst>
            <pc:docMk/>
            <pc:sldMk cId="784015380" sldId="338"/>
            <ac:spMk id="15" creationId="{3783CA14-24A1-485C-8B30-D6A5D87987AD}"/>
          </ac:spMkLst>
        </pc:spChg>
        <pc:spChg chg="add">
          <ac:chgData name="Christopher Kopecny" userId="d75c4592-849c-40c3-9635-5b8e3b9072f7" providerId="ADAL" clId="{F805E62B-5B25-4A06-BBBF-56BAD4A8CD9A}" dt="2021-10-03T19:55:24.128" v="1969" actId="26606"/>
          <ac:spMkLst>
            <pc:docMk/>
            <pc:sldMk cId="784015380" sldId="338"/>
            <ac:spMk id="17" creationId="{9A97C86A-04D6-40F7-AE84-31AB43E6A846}"/>
          </ac:spMkLst>
        </pc:spChg>
        <pc:spChg chg="add">
          <ac:chgData name="Christopher Kopecny" userId="d75c4592-849c-40c3-9635-5b8e3b9072f7" providerId="ADAL" clId="{F805E62B-5B25-4A06-BBBF-56BAD4A8CD9A}" dt="2021-10-03T19:55:24.128" v="1969" actId="26606"/>
          <ac:spMkLst>
            <pc:docMk/>
            <pc:sldMk cId="784015380" sldId="338"/>
            <ac:spMk id="19" creationId="{FF9F2414-84E8-453E-B1F3-389FDE8192D9}"/>
          </ac:spMkLst>
        </pc:spChg>
        <pc:spChg chg="add">
          <ac:chgData name="Christopher Kopecny" userId="d75c4592-849c-40c3-9635-5b8e3b9072f7" providerId="ADAL" clId="{F805E62B-5B25-4A06-BBBF-56BAD4A8CD9A}" dt="2021-10-03T19:55:24.128" v="1969" actId="26606"/>
          <ac:spMkLst>
            <pc:docMk/>
            <pc:sldMk cId="784015380" sldId="338"/>
            <ac:spMk id="21" creationId="{3ECA69A1-7536-43AC-85EF-C7106179F5ED}"/>
          </ac:spMkLst>
        </pc:spChg>
        <pc:picChg chg="add mod">
          <ac:chgData name="Christopher Kopecny" userId="d75c4592-849c-40c3-9635-5b8e3b9072f7" providerId="ADAL" clId="{F805E62B-5B25-4A06-BBBF-56BAD4A8CD9A}" dt="2021-10-03T19:55:24.128" v="1969" actId="26606"/>
          <ac:picMkLst>
            <pc:docMk/>
            <pc:sldMk cId="784015380" sldId="338"/>
            <ac:picMk id="4" creationId="{77ECA571-CB8E-4998-B24D-6C09AD80ECA4}"/>
          </ac:picMkLst>
        </pc:picChg>
        <pc:picChg chg="add mod">
          <ac:chgData name="Christopher Kopecny" userId="d75c4592-849c-40c3-9635-5b8e3b9072f7" providerId="ADAL" clId="{F805E62B-5B25-4A06-BBBF-56BAD4A8CD9A}" dt="2021-10-03T19:55:44.574" v="1970"/>
          <ac:picMkLst>
            <pc:docMk/>
            <pc:sldMk cId="784015380" sldId="338"/>
            <ac:picMk id="12" creationId="{0FFF27F5-3EF1-4F72-81B0-3947954523A2}"/>
          </ac:picMkLst>
        </pc:picChg>
        <pc:cxnChg chg="add mod">
          <ac:chgData name="Christopher Kopecny" userId="d75c4592-849c-40c3-9635-5b8e3b9072f7" providerId="ADAL" clId="{F805E62B-5B25-4A06-BBBF-56BAD4A8CD9A}" dt="2021-10-03T19:55:53.682" v="1971" actId="14100"/>
          <ac:cxnSpMkLst>
            <pc:docMk/>
            <pc:sldMk cId="784015380" sldId="338"/>
            <ac:cxnSpMk id="16" creationId="{5E4D0B54-D841-4863-AD71-7EAAA0BE9E4E}"/>
          </ac:cxnSpMkLst>
        </pc:cxnChg>
      </pc:sldChg>
      <pc:sldChg chg="modSp add mod">
        <pc:chgData name="Christopher Kopecny" userId="d75c4592-849c-40c3-9635-5b8e3b9072f7" providerId="ADAL" clId="{F805E62B-5B25-4A06-BBBF-56BAD4A8CD9A}" dt="2021-10-03T19:59:19.072" v="2180" actId="20577"/>
        <pc:sldMkLst>
          <pc:docMk/>
          <pc:sldMk cId="3088265694" sldId="339"/>
        </pc:sldMkLst>
        <pc:spChg chg="mod">
          <ac:chgData name="Christopher Kopecny" userId="d75c4592-849c-40c3-9635-5b8e3b9072f7" providerId="ADAL" clId="{F805E62B-5B25-4A06-BBBF-56BAD4A8CD9A}" dt="2021-10-03T19:59:19.072" v="2180" actId="20577"/>
          <ac:spMkLst>
            <pc:docMk/>
            <pc:sldMk cId="3088265694" sldId="339"/>
            <ac:spMk id="14" creationId="{034E6CE8-2B29-45F6-B21F-0DE1F5E6C115}"/>
          </ac:spMkLst>
        </pc:spChg>
        <pc:cxnChg chg="mod">
          <ac:chgData name="Christopher Kopecny" userId="d75c4592-849c-40c3-9635-5b8e3b9072f7" providerId="ADAL" clId="{F805E62B-5B25-4A06-BBBF-56BAD4A8CD9A}" dt="2021-10-03T19:56:40.506" v="2028" actId="14100"/>
          <ac:cxnSpMkLst>
            <pc:docMk/>
            <pc:sldMk cId="3088265694" sldId="339"/>
            <ac:cxnSpMk id="16" creationId="{5E4D0B54-D841-4863-AD71-7EAAA0BE9E4E}"/>
          </ac:cxnSpMkLst>
        </pc:cxnChg>
      </pc:sldChg>
      <pc:sldChg chg="addSp delSp modSp new mod setBg">
        <pc:chgData name="Christopher Kopecny" userId="d75c4592-849c-40c3-9635-5b8e3b9072f7" providerId="ADAL" clId="{F805E62B-5B25-4A06-BBBF-56BAD4A8CD9A}" dt="2021-10-03T20:06:49.176" v="2283" actId="20577"/>
        <pc:sldMkLst>
          <pc:docMk/>
          <pc:sldMk cId="1022266699" sldId="340"/>
        </pc:sldMkLst>
        <pc:spChg chg="del">
          <ac:chgData name="Christopher Kopecny" userId="d75c4592-849c-40c3-9635-5b8e3b9072f7" providerId="ADAL" clId="{F805E62B-5B25-4A06-BBBF-56BAD4A8CD9A}" dt="2021-10-03T20:05:17.868" v="2182" actId="478"/>
          <ac:spMkLst>
            <pc:docMk/>
            <pc:sldMk cId="1022266699" sldId="340"/>
            <ac:spMk id="2" creationId="{4BBE8FA9-C0D2-4857-BA44-807C6B71EC28}"/>
          </ac:spMkLst>
        </pc:spChg>
        <pc:spChg chg="del">
          <ac:chgData name="Christopher Kopecny" userId="d75c4592-849c-40c3-9635-5b8e3b9072f7" providerId="ADAL" clId="{F805E62B-5B25-4A06-BBBF-56BAD4A8CD9A}" dt="2021-10-03T20:05:17.868" v="2182" actId="478"/>
          <ac:spMkLst>
            <pc:docMk/>
            <pc:sldMk cId="1022266699" sldId="340"/>
            <ac:spMk id="3" creationId="{E55D597E-C309-40D7-86FD-D78990640943}"/>
          </ac:spMkLst>
        </pc:spChg>
        <pc:spChg chg="add">
          <ac:chgData name="Christopher Kopecny" userId="d75c4592-849c-40c3-9635-5b8e3b9072f7" providerId="ADAL" clId="{F805E62B-5B25-4A06-BBBF-56BAD4A8CD9A}" dt="2021-10-03T20:05:21.794" v="2184" actId="26606"/>
          <ac:spMkLst>
            <pc:docMk/>
            <pc:sldMk cId="1022266699" sldId="340"/>
            <ac:spMk id="9" creationId="{F3060C83-F051-4F0E-ABAD-AA0DFC48B218}"/>
          </ac:spMkLst>
        </pc:spChg>
        <pc:spChg chg="add">
          <ac:chgData name="Christopher Kopecny" userId="d75c4592-849c-40c3-9635-5b8e3b9072f7" providerId="ADAL" clId="{F805E62B-5B25-4A06-BBBF-56BAD4A8CD9A}" dt="2021-10-03T20:05:21.794" v="2184" actId="26606"/>
          <ac:spMkLst>
            <pc:docMk/>
            <pc:sldMk cId="1022266699" sldId="340"/>
            <ac:spMk id="11" creationId="{83C98ABE-055B-441F-B07E-44F97F083C39}"/>
          </ac:spMkLst>
        </pc:spChg>
        <pc:spChg chg="add">
          <ac:chgData name="Christopher Kopecny" userId="d75c4592-849c-40c3-9635-5b8e3b9072f7" providerId="ADAL" clId="{F805E62B-5B25-4A06-BBBF-56BAD4A8CD9A}" dt="2021-10-03T20:05:21.794" v="2184" actId="26606"/>
          <ac:spMkLst>
            <pc:docMk/>
            <pc:sldMk cId="1022266699" sldId="340"/>
            <ac:spMk id="13" creationId="{29FDB030-9B49-4CED-8CCD-4D99382388AC}"/>
          </ac:spMkLst>
        </pc:spChg>
        <pc:spChg chg="add mod">
          <ac:chgData name="Christopher Kopecny" userId="d75c4592-849c-40c3-9635-5b8e3b9072f7" providerId="ADAL" clId="{F805E62B-5B25-4A06-BBBF-56BAD4A8CD9A}" dt="2021-10-03T20:06:49.176" v="2283" actId="20577"/>
          <ac:spMkLst>
            <pc:docMk/>
            <pc:sldMk cId="1022266699" sldId="340"/>
            <ac:spMk id="14" creationId="{0C442FE6-BE54-4134-B8A2-07BFFAB963C5}"/>
          </ac:spMkLst>
        </pc:spChg>
        <pc:spChg chg="add">
          <ac:chgData name="Christopher Kopecny" userId="d75c4592-849c-40c3-9635-5b8e3b9072f7" providerId="ADAL" clId="{F805E62B-5B25-4A06-BBBF-56BAD4A8CD9A}" dt="2021-10-03T20:05:21.794" v="2184" actId="26606"/>
          <ac:spMkLst>
            <pc:docMk/>
            <pc:sldMk cId="1022266699" sldId="340"/>
            <ac:spMk id="15" creationId="{3783CA14-24A1-485C-8B30-D6A5D87987AD}"/>
          </ac:spMkLst>
        </pc:spChg>
        <pc:spChg chg="add">
          <ac:chgData name="Christopher Kopecny" userId="d75c4592-849c-40c3-9635-5b8e3b9072f7" providerId="ADAL" clId="{F805E62B-5B25-4A06-BBBF-56BAD4A8CD9A}" dt="2021-10-03T20:05:21.794" v="2184" actId="26606"/>
          <ac:spMkLst>
            <pc:docMk/>
            <pc:sldMk cId="1022266699" sldId="340"/>
            <ac:spMk id="17" creationId="{9A97C86A-04D6-40F7-AE84-31AB43E6A846}"/>
          </ac:spMkLst>
        </pc:spChg>
        <pc:spChg chg="add">
          <ac:chgData name="Christopher Kopecny" userId="d75c4592-849c-40c3-9635-5b8e3b9072f7" providerId="ADAL" clId="{F805E62B-5B25-4A06-BBBF-56BAD4A8CD9A}" dt="2021-10-03T20:05:21.794" v="2184" actId="26606"/>
          <ac:spMkLst>
            <pc:docMk/>
            <pc:sldMk cId="1022266699" sldId="340"/>
            <ac:spMk id="19" creationId="{FF9F2414-84E8-453E-B1F3-389FDE8192D9}"/>
          </ac:spMkLst>
        </pc:spChg>
        <pc:spChg chg="add">
          <ac:chgData name="Christopher Kopecny" userId="d75c4592-849c-40c3-9635-5b8e3b9072f7" providerId="ADAL" clId="{F805E62B-5B25-4A06-BBBF-56BAD4A8CD9A}" dt="2021-10-03T20:05:21.794" v="2184" actId="26606"/>
          <ac:spMkLst>
            <pc:docMk/>
            <pc:sldMk cId="1022266699" sldId="340"/>
            <ac:spMk id="21" creationId="{3ECA69A1-7536-43AC-85EF-C7106179F5ED}"/>
          </ac:spMkLst>
        </pc:spChg>
        <pc:picChg chg="add mod">
          <ac:chgData name="Christopher Kopecny" userId="d75c4592-849c-40c3-9635-5b8e3b9072f7" providerId="ADAL" clId="{F805E62B-5B25-4A06-BBBF-56BAD4A8CD9A}" dt="2021-10-03T20:05:21.794" v="2184" actId="26606"/>
          <ac:picMkLst>
            <pc:docMk/>
            <pc:sldMk cId="1022266699" sldId="340"/>
            <ac:picMk id="4" creationId="{7194C5BE-DDD1-4E09-900E-568919382983}"/>
          </ac:picMkLst>
        </pc:picChg>
        <pc:picChg chg="add mod">
          <ac:chgData name="Christopher Kopecny" userId="d75c4592-849c-40c3-9635-5b8e3b9072f7" providerId="ADAL" clId="{F805E62B-5B25-4A06-BBBF-56BAD4A8CD9A}" dt="2021-10-03T20:05:31.638" v="2185"/>
          <ac:picMkLst>
            <pc:docMk/>
            <pc:sldMk cId="1022266699" sldId="340"/>
            <ac:picMk id="12" creationId="{7A4F8D19-390B-4B3A-9D4D-C1ECCA5E1F07}"/>
          </ac:picMkLst>
        </pc:picChg>
        <pc:cxnChg chg="add mod">
          <ac:chgData name="Christopher Kopecny" userId="d75c4592-849c-40c3-9635-5b8e3b9072f7" providerId="ADAL" clId="{F805E62B-5B25-4A06-BBBF-56BAD4A8CD9A}" dt="2021-10-03T20:05:40.014" v="2186" actId="14100"/>
          <ac:cxnSpMkLst>
            <pc:docMk/>
            <pc:sldMk cId="1022266699" sldId="340"/>
            <ac:cxnSpMk id="16" creationId="{329C624E-EBEC-435F-9C3A-672113E56F58}"/>
          </ac:cxnSpMkLst>
        </pc:cxnChg>
      </pc:sldChg>
      <pc:sldChg chg="addSp delSp modSp new mod setBg">
        <pc:chgData name="Christopher Kopecny" userId="d75c4592-849c-40c3-9635-5b8e3b9072f7" providerId="ADAL" clId="{F805E62B-5B25-4A06-BBBF-56BAD4A8CD9A}" dt="2021-10-03T20:10:53.825" v="2557" actId="14100"/>
        <pc:sldMkLst>
          <pc:docMk/>
          <pc:sldMk cId="1961653562" sldId="341"/>
        </pc:sldMkLst>
        <pc:spChg chg="del">
          <ac:chgData name="Christopher Kopecny" userId="d75c4592-849c-40c3-9635-5b8e3b9072f7" providerId="ADAL" clId="{F805E62B-5B25-4A06-BBBF-56BAD4A8CD9A}" dt="2021-10-03T20:08:55.154" v="2309" actId="478"/>
          <ac:spMkLst>
            <pc:docMk/>
            <pc:sldMk cId="1961653562" sldId="341"/>
            <ac:spMk id="2" creationId="{1DA1B581-6748-4CAD-BA7E-93466FEA6725}"/>
          </ac:spMkLst>
        </pc:spChg>
        <pc:spChg chg="del">
          <ac:chgData name="Christopher Kopecny" userId="d75c4592-849c-40c3-9635-5b8e3b9072f7" providerId="ADAL" clId="{F805E62B-5B25-4A06-BBBF-56BAD4A8CD9A}" dt="2021-10-03T20:08:55.154" v="2309" actId="478"/>
          <ac:spMkLst>
            <pc:docMk/>
            <pc:sldMk cId="1961653562" sldId="341"/>
            <ac:spMk id="3" creationId="{96C2F763-0F3B-4B00-B6F7-A56817848AA8}"/>
          </ac:spMkLst>
        </pc:spChg>
        <pc:spChg chg="add">
          <ac:chgData name="Christopher Kopecny" userId="d75c4592-849c-40c3-9635-5b8e3b9072f7" providerId="ADAL" clId="{F805E62B-5B25-4A06-BBBF-56BAD4A8CD9A}" dt="2021-10-03T20:08:57.920" v="2311" actId="26606"/>
          <ac:spMkLst>
            <pc:docMk/>
            <pc:sldMk cId="1961653562" sldId="341"/>
            <ac:spMk id="9" creationId="{F3060C83-F051-4F0E-ABAD-AA0DFC48B218}"/>
          </ac:spMkLst>
        </pc:spChg>
        <pc:spChg chg="add">
          <ac:chgData name="Christopher Kopecny" userId="d75c4592-849c-40c3-9635-5b8e3b9072f7" providerId="ADAL" clId="{F805E62B-5B25-4A06-BBBF-56BAD4A8CD9A}" dt="2021-10-03T20:08:57.920" v="2311" actId="26606"/>
          <ac:spMkLst>
            <pc:docMk/>
            <pc:sldMk cId="1961653562" sldId="341"/>
            <ac:spMk id="11" creationId="{83C98ABE-055B-441F-B07E-44F97F083C39}"/>
          </ac:spMkLst>
        </pc:spChg>
        <pc:spChg chg="add">
          <ac:chgData name="Christopher Kopecny" userId="d75c4592-849c-40c3-9635-5b8e3b9072f7" providerId="ADAL" clId="{F805E62B-5B25-4A06-BBBF-56BAD4A8CD9A}" dt="2021-10-03T20:08:57.920" v="2311" actId="26606"/>
          <ac:spMkLst>
            <pc:docMk/>
            <pc:sldMk cId="1961653562" sldId="341"/>
            <ac:spMk id="13" creationId="{29FDB030-9B49-4CED-8CCD-4D99382388AC}"/>
          </ac:spMkLst>
        </pc:spChg>
        <pc:spChg chg="add mod">
          <ac:chgData name="Christopher Kopecny" userId="d75c4592-849c-40c3-9635-5b8e3b9072f7" providerId="ADAL" clId="{F805E62B-5B25-4A06-BBBF-56BAD4A8CD9A}" dt="2021-10-03T20:10:53.825" v="2557" actId="14100"/>
          <ac:spMkLst>
            <pc:docMk/>
            <pc:sldMk cId="1961653562" sldId="341"/>
            <ac:spMk id="14" creationId="{9CC4E4A2-3062-441D-93E1-FE7A75AE735E}"/>
          </ac:spMkLst>
        </pc:spChg>
        <pc:spChg chg="add">
          <ac:chgData name="Christopher Kopecny" userId="d75c4592-849c-40c3-9635-5b8e3b9072f7" providerId="ADAL" clId="{F805E62B-5B25-4A06-BBBF-56BAD4A8CD9A}" dt="2021-10-03T20:08:57.920" v="2311" actId="26606"/>
          <ac:spMkLst>
            <pc:docMk/>
            <pc:sldMk cId="1961653562" sldId="341"/>
            <ac:spMk id="15" creationId="{3783CA14-24A1-485C-8B30-D6A5D87987AD}"/>
          </ac:spMkLst>
        </pc:spChg>
        <pc:spChg chg="add">
          <ac:chgData name="Christopher Kopecny" userId="d75c4592-849c-40c3-9635-5b8e3b9072f7" providerId="ADAL" clId="{F805E62B-5B25-4A06-BBBF-56BAD4A8CD9A}" dt="2021-10-03T20:08:57.920" v="2311" actId="26606"/>
          <ac:spMkLst>
            <pc:docMk/>
            <pc:sldMk cId="1961653562" sldId="341"/>
            <ac:spMk id="17" creationId="{9A97C86A-04D6-40F7-AE84-31AB43E6A846}"/>
          </ac:spMkLst>
        </pc:spChg>
        <pc:spChg chg="add">
          <ac:chgData name="Christopher Kopecny" userId="d75c4592-849c-40c3-9635-5b8e3b9072f7" providerId="ADAL" clId="{F805E62B-5B25-4A06-BBBF-56BAD4A8CD9A}" dt="2021-10-03T20:08:57.920" v="2311" actId="26606"/>
          <ac:spMkLst>
            <pc:docMk/>
            <pc:sldMk cId="1961653562" sldId="341"/>
            <ac:spMk id="19" creationId="{FF9F2414-84E8-453E-B1F3-389FDE8192D9}"/>
          </ac:spMkLst>
        </pc:spChg>
        <pc:spChg chg="add">
          <ac:chgData name="Christopher Kopecny" userId="d75c4592-849c-40c3-9635-5b8e3b9072f7" providerId="ADAL" clId="{F805E62B-5B25-4A06-BBBF-56BAD4A8CD9A}" dt="2021-10-03T20:08:57.920" v="2311" actId="26606"/>
          <ac:spMkLst>
            <pc:docMk/>
            <pc:sldMk cId="1961653562" sldId="341"/>
            <ac:spMk id="21" creationId="{3ECA69A1-7536-43AC-85EF-C7106179F5ED}"/>
          </ac:spMkLst>
        </pc:spChg>
        <pc:picChg chg="add mod">
          <ac:chgData name="Christopher Kopecny" userId="d75c4592-849c-40c3-9635-5b8e3b9072f7" providerId="ADAL" clId="{F805E62B-5B25-4A06-BBBF-56BAD4A8CD9A}" dt="2021-10-03T20:08:57.920" v="2311" actId="26606"/>
          <ac:picMkLst>
            <pc:docMk/>
            <pc:sldMk cId="1961653562" sldId="341"/>
            <ac:picMk id="4" creationId="{D62141F7-EDAC-459E-A21B-37356F05DC38}"/>
          </ac:picMkLst>
        </pc:picChg>
        <pc:picChg chg="add mod">
          <ac:chgData name="Christopher Kopecny" userId="d75c4592-849c-40c3-9635-5b8e3b9072f7" providerId="ADAL" clId="{F805E62B-5B25-4A06-BBBF-56BAD4A8CD9A}" dt="2021-10-03T20:09:13.327" v="2313" actId="14100"/>
          <ac:picMkLst>
            <pc:docMk/>
            <pc:sldMk cId="1961653562" sldId="341"/>
            <ac:picMk id="12" creationId="{5F752496-3ACD-42FA-92BB-E2DB37806CFF}"/>
          </ac:picMkLst>
        </pc:picChg>
        <pc:cxnChg chg="add mod">
          <ac:chgData name="Christopher Kopecny" userId="d75c4592-849c-40c3-9635-5b8e3b9072f7" providerId="ADAL" clId="{F805E62B-5B25-4A06-BBBF-56BAD4A8CD9A}" dt="2021-10-03T20:09:13.327" v="2313" actId="14100"/>
          <ac:cxnSpMkLst>
            <pc:docMk/>
            <pc:sldMk cId="1961653562" sldId="341"/>
            <ac:cxnSpMk id="16" creationId="{A9DC0ABF-61B2-47C3-9437-8491981B7A5B}"/>
          </ac:cxnSpMkLst>
        </pc:cxnChg>
      </pc:sldChg>
      <pc:sldChg chg="addSp delSp modSp new mod setBg">
        <pc:chgData name="Christopher Kopecny" userId="d75c4592-849c-40c3-9635-5b8e3b9072f7" providerId="ADAL" clId="{F805E62B-5B25-4A06-BBBF-56BAD4A8CD9A}" dt="2021-10-03T20:16:04.653" v="2743" actId="20577"/>
        <pc:sldMkLst>
          <pc:docMk/>
          <pc:sldMk cId="4055211878" sldId="342"/>
        </pc:sldMkLst>
        <pc:spChg chg="del">
          <ac:chgData name="Christopher Kopecny" userId="d75c4592-849c-40c3-9635-5b8e3b9072f7" providerId="ADAL" clId="{F805E62B-5B25-4A06-BBBF-56BAD4A8CD9A}" dt="2021-10-03T20:09:48.331" v="2413" actId="478"/>
          <ac:spMkLst>
            <pc:docMk/>
            <pc:sldMk cId="4055211878" sldId="342"/>
            <ac:spMk id="2" creationId="{B1934FEA-63D3-4BCD-BE15-E77B6115D687}"/>
          </ac:spMkLst>
        </pc:spChg>
        <pc:spChg chg="del">
          <ac:chgData name="Christopher Kopecny" userId="d75c4592-849c-40c3-9635-5b8e3b9072f7" providerId="ADAL" clId="{F805E62B-5B25-4A06-BBBF-56BAD4A8CD9A}" dt="2021-10-03T20:09:48.331" v="2413" actId="478"/>
          <ac:spMkLst>
            <pc:docMk/>
            <pc:sldMk cId="4055211878" sldId="342"/>
            <ac:spMk id="3" creationId="{6DA9AE79-A81C-44A4-9F00-28964EE5B76C}"/>
          </ac:spMkLst>
        </pc:spChg>
        <pc:spChg chg="add">
          <ac:chgData name="Christopher Kopecny" userId="d75c4592-849c-40c3-9635-5b8e3b9072f7" providerId="ADAL" clId="{F805E62B-5B25-4A06-BBBF-56BAD4A8CD9A}" dt="2021-10-03T20:13:42.335" v="2559" actId="26606"/>
          <ac:spMkLst>
            <pc:docMk/>
            <pc:sldMk cId="4055211878" sldId="342"/>
            <ac:spMk id="9" creationId="{F3060C83-F051-4F0E-ABAD-AA0DFC48B218}"/>
          </ac:spMkLst>
        </pc:spChg>
        <pc:spChg chg="add">
          <ac:chgData name="Christopher Kopecny" userId="d75c4592-849c-40c3-9635-5b8e3b9072f7" providerId="ADAL" clId="{F805E62B-5B25-4A06-BBBF-56BAD4A8CD9A}" dt="2021-10-03T20:13:42.335" v="2559" actId="26606"/>
          <ac:spMkLst>
            <pc:docMk/>
            <pc:sldMk cId="4055211878" sldId="342"/>
            <ac:spMk id="11" creationId="{83C98ABE-055B-441F-B07E-44F97F083C39}"/>
          </ac:spMkLst>
        </pc:spChg>
        <pc:spChg chg="add">
          <ac:chgData name="Christopher Kopecny" userId="d75c4592-849c-40c3-9635-5b8e3b9072f7" providerId="ADAL" clId="{F805E62B-5B25-4A06-BBBF-56BAD4A8CD9A}" dt="2021-10-03T20:13:42.335" v="2559" actId="26606"/>
          <ac:spMkLst>
            <pc:docMk/>
            <pc:sldMk cId="4055211878" sldId="342"/>
            <ac:spMk id="13" creationId="{29FDB030-9B49-4CED-8CCD-4D99382388AC}"/>
          </ac:spMkLst>
        </pc:spChg>
        <pc:spChg chg="add mod">
          <ac:chgData name="Christopher Kopecny" userId="d75c4592-849c-40c3-9635-5b8e3b9072f7" providerId="ADAL" clId="{F805E62B-5B25-4A06-BBBF-56BAD4A8CD9A}" dt="2021-10-03T20:16:04.653" v="2743" actId="20577"/>
          <ac:spMkLst>
            <pc:docMk/>
            <pc:sldMk cId="4055211878" sldId="342"/>
            <ac:spMk id="14" creationId="{B44CBF41-F61F-46B8-800F-998A5BEC37CD}"/>
          </ac:spMkLst>
        </pc:spChg>
        <pc:spChg chg="add">
          <ac:chgData name="Christopher Kopecny" userId="d75c4592-849c-40c3-9635-5b8e3b9072f7" providerId="ADAL" clId="{F805E62B-5B25-4A06-BBBF-56BAD4A8CD9A}" dt="2021-10-03T20:13:42.335" v="2559" actId="26606"/>
          <ac:spMkLst>
            <pc:docMk/>
            <pc:sldMk cId="4055211878" sldId="342"/>
            <ac:spMk id="15" creationId="{3783CA14-24A1-485C-8B30-D6A5D87987AD}"/>
          </ac:spMkLst>
        </pc:spChg>
        <pc:spChg chg="add">
          <ac:chgData name="Christopher Kopecny" userId="d75c4592-849c-40c3-9635-5b8e3b9072f7" providerId="ADAL" clId="{F805E62B-5B25-4A06-BBBF-56BAD4A8CD9A}" dt="2021-10-03T20:13:42.335" v="2559" actId="26606"/>
          <ac:spMkLst>
            <pc:docMk/>
            <pc:sldMk cId="4055211878" sldId="342"/>
            <ac:spMk id="17" creationId="{9A97C86A-04D6-40F7-AE84-31AB43E6A846}"/>
          </ac:spMkLst>
        </pc:spChg>
        <pc:spChg chg="add">
          <ac:chgData name="Christopher Kopecny" userId="d75c4592-849c-40c3-9635-5b8e3b9072f7" providerId="ADAL" clId="{F805E62B-5B25-4A06-BBBF-56BAD4A8CD9A}" dt="2021-10-03T20:13:42.335" v="2559" actId="26606"/>
          <ac:spMkLst>
            <pc:docMk/>
            <pc:sldMk cId="4055211878" sldId="342"/>
            <ac:spMk id="19" creationId="{FF9F2414-84E8-453E-B1F3-389FDE8192D9}"/>
          </ac:spMkLst>
        </pc:spChg>
        <pc:spChg chg="add">
          <ac:chgData name="Christopher Kopecny" userId="d75c4592-849c-40c3-9635-5b8e3b9072f7" providerId="ADAL" clId="{F805E62B-5B25-4A06-BBBF-56BAD4A8CD9A}" dt="2021-10-03T20:13:42.335" v="2559" actId="26606"/>
          <ac:spMkLst>
            <pc:docMk/>
            <pc:sldMk cId="4055211878" sldId="342"/>
            <ac:spMk id="21" creationId="{3ECA69A1-7536-43AC-85EF-C7106179F5ED}"/>
          </ac:spMkLst>
        </pc:spChg>
        <pc:picChg chg="add mod">
          <ac:chgData name="Christopher Kopecny" userId="d75c4592-849c-40c3-9635-5b8e3b9072f7" providerId="ADAL" clId="{F805E62B-5B25-4A06-BBBF-56BAD4A8CD9A}" dt="2021-10-03T20:13:42.335" v="2559" actId="26606"/>
          <ac:picMkLst>
            <pc:docMk/>
            <pc:sldMk cId="4055211878" sldId="342"/>
            <ac:picMk id="4" creationId="{5A522667-69C4-4B1D-A49C-2137D941F8CC}"/>
          </ac:picMkLst>
        </pc:picChg>
        <pc:picChg chg="add mod">
          <ac:chgData name="Christopher Kopecny" userId="d75c4592-849c-40c3-9635-5b8e3b9072f7" providerId="ADAL" clId="{F805E62B-5B25-4A06-BBBF-56BAD4A8CD9A}" dt="2021-10-03T20:14:26.378" v="2577" actId="1076"/>
          <ac:picMkLst>
            <pc:docMk/>
            <pc:sldMk cId="4055211878" sldId="342"/>
            <ac:picMk id="12" creationId="{957CE8E8-2390-40CE-867C-7C3A9FB4F974}"/>
          </ac:picMkLst>
        </pc:picChg>
        <pc:cxnChg chg="add mod">
          <ac:chgData name="Christopher Kopecny" userId="d75c4592-849c-40c3-9635-5b8e3b9072f7" providerId="ADAL" clId="{F805E62B-5B25-4A06-BBBF-56BAD4A8CD9A}" dt="2021-10-03T20:15:35.053" v="2635" actId="14100"/>
          <ac:cxnSpMkLst>
            <pc:docMk/>
            <pc:sldMk cId="4055211878" sldId="342"/>
            <ac:cxnSpMk id="16" creationId="{0C40B81D-B0E6-41A9-BA53-1A662658D9E0}"/>
          </ac:cxnSpMkLst>
        </pc:cxnChg>
      </pc:sldChg>
      <pc:sldChg chg="addSp delSp modSp add mod">
        <pc:chgData name="Christopher Kopecny" userId="d75c4592-849c-40c3-9635-5b8e3b9072f7" providerId="ADAL" clId="{F805E62B-5B25-4A06-BBBF-56BAD4A8CD9A}" dt="2021-10-03T20:19:32.595" v="2830" actId="14100"/>
        <pc:sldMkLst>
          <pc:docMk/>
          <pc:sldMk cId="3860095215" sldId="343"/>
        </pc:sldMkLst>
        <pc:spChg chg="mod">
          <ac:chgData name="Christopher Kopecny" userId="d75c4592-849c-40c3-9635-5b8e3b9072f7" providerId="ADAL" clId="{F805E62B-5B25-4A06-BBBF-56BAD4A8CD9A}" dt="2021-10-03T20:17:04.548" v="2808" actId="5793"/>
          <ac:spMkLst>
            <pc:docMk/>
            <pc:sldMk cId="3860095215" sldId="343"/>
            <ac:spMk id="14" creationId="{B44CBF41-F61F-46B8-800F-998A5BEC37CD}"/>
          </ac:spMkLst>
        </pc:spChg>
        <pc:picChg chg="add del">
          <ac:chgData name="Christopher Kopecny" userId="d75c4592-849c-40c3-9635-5b8e3b9072f7" providerId="ADAL" clId="{F805E62B-5B25-4A06-BBBF-56BAD4A8CD9A}" dt="2021-10-03T20:19:21.361" v="2821" actId="478"/>
          <ac:picMkLst>
            <pc:docMk/>
            <pc:sldMk cId="3860095215" sldId="343"/>
            <ac:picMk id="4" creationId="{5A522667-69C4-4B1D-A49C-2137D941F8CC}"/>
          </ac:picMkLst>
        </pc:picChg>
        <pc:picChg chg="add del">
          <ac:chgData name="Christopher Kopecny" userId="d75c4592-849c-40c3-9635-5b8e3b9072f7" providerId="ADAL" clId="{F805E62B-5B25-4A06-BBBF-56BAD4A8CD9A}" dt="2021-10-03T20:19:07.299" v="2817"/>
          <ac:picMkLst>
            <pc:docMk/>
            <pc:sldMk cId="3860095215" sldId="343"/>
            <ac:picMk id="5" creationId="{3AAA8639-F2B1-4DC0-9272-73646147F65C}"/>
          </ac:picMkLst>
        </pc:picChg>
        <pc:picChg chg="add del">
          <ac:chgData name="Christopher Kopecny" userId="d75c4592-849c-40c3-9635-5b8e3b9072f7" providerId="ADAL" clId="{F805E62B-5B25-4A06-BBBF-56BAD4A8CD9A}" dt="2021-10-03T20:19:20.799" v="2820"/>
          <ac:picMkLst>
            <pc:docMk/>
            <pc:sldMk cId="3860095215" sldId="343"/>
            <ac:picMk id="6" creationId="{BA810E98-C903-4980-A053-1486F4802990}"/>
          </ac:picMkLst>
        </pc:picChg>
        <pc:cxnChg chg="mod">
          <ac:chgData name="Christopher Kopecny" userId="d75c4592-849c-40c3-9635-5b8e3b9072f7" providerId="ADAL" clId="{F805E62B-5B25-4A06-BBBF-56BAD4A8CD9A}" dt="2021-10-03T20:19:32.595" v="2830" actId="14100"/>
          <ac:cxnSpMkLst>
            <pc:docMk/>
            <pc:sldMk cId="3860095215" sldId="343"/>
            <ac:cxnSpMk id="16" creationId="{0C40B81D-B0E6-41A9-BA53-1A662658D9E0}"/>
          </ac:cxnSpMkLst>
        </pc:cxnChg>
      </pc:sldChg>
      <pc:sldChg chg="addSp delSp modSp add mod">
        <pc:chgData name="Christopher Kopecny" userId="d75c4592-849c-40c3-9635-5b8e3b9072f7" providerId="ADAL" clId="{F805E62B-5B25-4A06-BBBF-56BAD4A8CD9A}" dt="2021-10-03T20:20:15.405" v="2972" actId="14100"/>
        <pc:sldMkLst>
          <pc:docMk/>
          <pc:sldMk cId="2348350536" sldId="344"/>
        </pc:sldMkLst>
        <pc:spChg chg="mod">
          <ac:chgData name="Christopher Kopecny" userId="d75c4592-849c-40c3-9635-5b8e3b9072f7" providerId="ADAL" clId="{F805E62B-5B25-4A06-BBBF-56BAD4A8CD9A}" dt="2021-10-03T20:20:06.488" v="2969" actId="20577"/>
          <ac:spMkLst>
            <pc:docMk/>
            <pc:sldMk cId="2348350536" sldId="344"/>
            <ac:spMk id="14" creationId="{B44CBF41-F61F-46B8-800F-998A5BEC37CD}"/>
          </ac:spMkLst>
        </pc:spChg>
        <pc:picChg chg="add ord">
          <ac:chgData name="Christopher Kopecny" userId="d75c4592-849c-40c3-9635-5b8e3b9072f7" providerId="ADAL" clId="{F805E62B-5B25-4A06-BBBF-56BAD4A8CD9A}" dt="2021-10-03T20:17:59.508" v="2813" actId="167"/>
          <ac:picMkLst>
            <pc:docMk/>
            <pc:sldMk cId="2348350536" sldId="344"/>
            <ac:picMk id="2" creationId="{05E3F477-E6DF-4E94-8702-79B42A40C7B5}"/>
          </ac:picMkLst>
        </pc:picChg>
        <pc:picChg chg="del">
          <ac:chgData name="Christopher Kopecny" userId="d75c4592-849c-40c3-9635-5b8e3b9072f7" providerId="ADAL" clId="{F805E62B-5B25-4A06-BBBF-56BAD4A8CD9A}" dt="2021-10-03T20:17:47.517" v="2810" actId="478"/>
          <ac:picMkLst>
            <pc:docMk/>
            <pc:sldMk cId="2348350536" sldId="344"/>
            <ac:picMk id="4" creationId="{5A522667-69C4-4B1D-A49C-2137D941F8CC}"/>
          </ac:picMkLst>
        </pc:picChg>
        <pc:cxnChg chg="mod ord">
          <ac:chgData name="Christopher Kopecny" userId="d75c4592-849c-40c3-9635-5b8e3b9072f7" providerId="ADAL" clId="{F805E62B-5B25-4A06-BBBF-56BAD4A8CD9A}" dt="2021-10-03T20:20:15.405" v="2972" actId="14100"/>
          <ac:cxnSpMkLst>
            <pc:docMk/>
            <pc:sldMk cId="2348350536" sldId="344"/>
            <ac:cxnSpMk id="16" creationId="{0C40B81D-B0E6-41A9-BA53-1A662658D9E0}"/>
          </ac:cxnSpMkLst>
        </pc:cxnChg>
      </pc:sldChg>
      <pc:sldChg chg="addSp delSp modSp add mod">
        <pc:chgData name="Christopher Kopecny" userId="d75c4592-849c-40c3-9635-5b8e3b9072f7" providerId="ADAL" clId="{F805E62B-5B25-4A06-BBBF-56BAD4A8CD9A}" dt="2021-10-03T20:42:38.704" v="3028" actId="20577"/>
        <pc:sldMkLst>
          <pc:docMk/>
          <pc:sldMk cId="3077875607" sldId="345"/>
        </pc:sldMkLst>
        <pc:spChg chg="mod">
          <ac:chgData name="Christopher Kopecny" userId="d75c4592-849c-40c3-9635-5b8e3b9072f7" providerId="ADAL" clId="{F805E62B-5B25-4A06-BBBF-56BAD4A8CD9A}" dt="2021-10-03T20:42:38.704" v="3028" actId="20577"/>
          <ac:spMkLst>
            <pc:docMk/>
            <pc:sldMk cId="3077875607" sldId="345"/>
            <ac:spMk id="14" creationId="{B44CBF41-F61F-46B8-800F-998A5BEC37CD}"/>
          </ac:spMkLst>
        </pc:spChg>
        <pc:picChg chg="del">
          <ac:chgData name="Christopher Kopecny" userId="d75c4592-849c-40c3-9635-5b8e3b9072f7" providerId="ADAL" clId="{F805E62B-5B25-4A06-BBBF-56BAD4A8CD9A}" dt="2021-10-03T20:42:04.790" v="2974" actId="478"/>
          <ac:picMkLst>
            <pc:docMk/>
            <pc:sldMk cId="3077875607" sldId="345"/>
            <ac:picMk id="2" creationId="{05E3F477-E6DF-4E94-8702-79B42A40C7B5}"/>
          </ac:picMkLst>
        </pc:picChg>
        <pc:picChg chg="add">
          <ac:chgData name="Christopher Kopecny" userId="d75c4592-849c-40c3-9635-5b8e3b9072f7" providerId="ADAL" clId="{F805E62B-5B25-4A06-BBBF-56BAD4A8CD9A}" dt="2021-10-03T20:42:05.587" v="2975"/>
          <ac:picMkLst>
            <pc:docMk/>
            <pc:sldMk cId="3077875607" sldId="345"/>
            <ac:picMk id="3" creationId="{067DBDF3-2913-46FA-AB79-FC356B72B0EF}"/>
          </ac:picMkLst>
        </pc:picChg>
        <pc:cxnChg chg="mod ord">
          <ac:chgData name="Christopher Kopecny" userId="d75c4592-849c-40c3-9635-5b8e3b9072f7" providerId="ADAL" clId="{F805E62B-5B25-4A06-BBBF-56BAD4A8CD9A}" dt="2021-10-03T20:42:17.809" v="2977" actId="14100"/>
          <ac:cxnSpMkLst>
            <pc:docMk/>
            <pc:sldMk cId="3077875607" sldId="345"/>
            <ac:cxnSpMk id="16" creationId="{0C40B81D-B0E6-41A9-BA53-1A662658D9E0}"/>
          </ac:cxnSpMkLst>
        </pc:cxnChg>
      </pc:sldChg>
      <pc:sldChg chg="delSp modSp add del mod ord setBg delDesignElem">
        <pc:chgData name="Christopher Kopecny" userId="d75c4592-849c-40c3-9635-5b8e3b9072f7" providerId="ADAL" clId="{F805E62B-5B25-4A06-BBBF-56BAD4A8CD9A}" dt="2021-10-05T07:52:36.624" v="5479" actId="2696"/>
        <pc:sldMkLst>
          <pc:docMk/>
          <pc:sldMk cId="2896923578" sldId="346"/>
        </pc:sldMkLst>
        <pc:spChg chg="del mod">
          <ac:chgData name="Christopher Kopecny" userId="d75c4592-849c-40c3-9635-5b8e3b9072f7" providerId="ADAL" clId="{F805E62B-5B25-4A06-BBBF-56BAD4A8CD9A}" dt="2021-10-05T07:52:31.782" v="5477" actId="21"/>
          <ac:spMkLst>
            <pc:docMk/>
            <pc:sldMk cId="2896923578" sldId="346"/>
            <ac:spMk id="2" creationId="{C282C292-D870-4487-AC51-F1B496E4EA22}"/>
          </ac:spMkLst>
        </pc:spChg>
        <pc:spChg chg="del">
          <ac:chgData name="Christopher Kopecny" userId="d75c4592-849c-40c3-9635-5b8e3b9072f7" providerId="ADAL" clId="{F805E62B-5B25-4A06-BBBF-56BAD4A8CD9A}" dt="2021-10-03T20:42:47.416" v="3030"/>
          <ac:spMkLst>
            <pc:docMk/>
            <pc:sldMk cId="2896923578" sldId="346"/>
            <ac:spMk id="10" creationId="{F3060C83-F051-4F0E-ABAD-AA0DFC48B218}"/>
          </ac:spMkLst>
        </pc:spChg>
        <pc:spChg chg="del">
          <ac:chgData name="Christopher Kopecny" userId="d75c4592-849c-40c3-9635-5b8e3b9072f7" providerId="ADAL" clId="{F805E62B-5B25-4A06-BBBF-56BAD4A8CD9A}" dt="2021-10-03T20:42:47.416" v="3030"/>
          <ac:spMkLst>
            <pc:docMk/>
            <pc:sldMk cId="2896923578" sldId="346"/>
            <ac:spMk id="12" creationId="{83C98ABE-055B-441F-B07E-44F97F083C39}"/>
          </ac:spMkLst>
        </pc:spChg>
        <pc:spChg chg="del">
          <ac:chgData name="Christopher Kopecny" userId="d75c4592-849c-40c3-9635-5b8e3b9072f7" providerId="ADAL" clId="{F805E62B-5B25-4A06-BBBF-56BAD4A8CD9A}" dt="2021-10-03T20:42:47.416" v="3030"/>
          <ac:spMkLst>
            <pc:docMk/>
            <pc:sldMk cId="2896923578" sldId="346"/>
            <ac:spMk id="14" creationId="{29FDB030-9B49-4CED-8CCD-4D99382388AC}"/>
          </ac:spMkLst>
        </pc:spChg>
        <pc:spChg chg="del">
          <ac:chgData name="Christopher Kopecny" userId="d75c4592-849c-40c3-9635-5b8e3b9072f7" providerId="ADAL" clId="{F805E62B-5B25-4A06-BBBF-56BAD4A8CD9A}" dt="2021-10-03T20:42:47.416" v="3030"/>
          <ac:spMkLst>
            <pc:docMk/>
            <pc:sldMk cId="2896923578" sldId="346"/>
            <ac:spMk id="16" creationId="{3783CA14-24A1-485C-8B30-D6A5D87987AD}"/>
          </ac:spMkLst>
        </pc:spChg>
        <pc:spChg chg="del">
          <ac:chgData name="Christopher Kopecny" userId="d75c4592-849c-40c3-9635-5b8e3b9072f7" providerId="ADAL" clId="{F805E62B-5B25-4A06-BBBF-56BAD4A8CD9A}" dt="2021-10-03T20:42:47.416" v="3030"/>
          <ac:spMkLst>
            <pc:docMk/>
            <pc:sldMk cId="2896923578" sldId="346"/>
            <ac:spMk id="18" creationId="{9A97C86A-04D6-40F7-AE84-31AB43E6A846}"/>
          </ac:spMkLst>
        </pc:spChg>
        <pc:spChg chg="del">
          <ac:chgData name="Christopher Kopecny" userId="d75c4592-849c-40c3-9635-5b8e3b9072f7" providerId="ADAL" clId="{F805E62B-5B25-4A06-BBBF-56BAD4A8CD9A}" dt="2021-10-03T20:42:47.416" v="3030"/>
          <ac:spMkLst>
            <pc:docMk/>
            <pc:sldMk cId="2896923578" sldId="346"/>
            <ac:spMk id="20" creationId="{FF9F2414-84E8-453E-B1F3-389FDE8192D9}"/>
          </ac:spMkLst>
        </pc:spChg>
        <pc:spChg chg="del">
          <ac:chgData name="Christopher Kopecny" userId="d75c4592-849c-40c3-9635-5b8e3b9072f7" providerId="ADAL" clId="{F805E62B-5B25-4A06-BBBF-56BAD4A8CD9A}" dt="2021-10-03T20:42:47.416" v="3030"/>
          <ac:spMkLst>
            <pc:docMk/>
            <pc:sldMk cId="2896923578" sldId="346"/>
            <ac:spMk id="22" creationId="{3ECA69A1-7536-43AC-85EF-C7106179F5ED}"/>
          </ac:spMkLst>
        </pc:spChg>
      </pc:sldChg>
      <pc:sldChg chg="addSp delSp modSp new mod setBg">
        <pc:chgData name="Christopher Kopecny" userId="d75c4592-849c-40c3-9635-5b8e3b9072f7" providerId="ADAL" clId="{F805E62B-5B25-4A06-BBBF-56BAD4A8CD9A}" dt="2021-10-03T20:46:08.435" v="3187" actId="14100"/>
        <pc:sldMkLst>
          <pc:docMk/>
          <pc:sldMk cId="1125224697" sldId="347"/>
        </pc:sldMkLst>
        <pc:spChg chg="del">
          <ac:chgData name="Christopher Kopecny" userId="d75c4592-849c-40c3-9635-5b8e3b9072f7" providerId="ADAL" clId="{F805E62B-5B25-4A06-BBBF-56BAD4A8CD9A}" dt="2021-10-03T20:44:36.345" v="3034" actId="478"/>
          <ac:spMkLst>
            <pc:docMk/>
            <pc:sldMk cId="1125224697" sldId="347"/>
            <ac:spMk id="2" creationId="{2F820B62-4A70-481E-8F14-0DE552A3F5B4}"/>
          </ac:spMkLst>
        </pc:spChg>
        <pc:spChg chg="del">
          <ac:chgData name="Christopher Kopecny" userId="d75c4592-849c-40c3-9635-5b8e3b9072f7" providerId="ADAL" clId="{F805E62B-5B25-4A06-BBBF-56BAD4A8CD9A}" dt="2021-10-03T20:44:36.345" v="3034" actId="478"/>
          <ac:spMkLst>
            <pc:docMk/>
            <pc:sldMk cId="1125224697" sldId="347"/>
            <ac:spMk id="3" creationId="{7942E9A1-F20D-4606-98C1-1252F810708E}"/>
          </ac:spMkLst>
        </pc:spChg>
        <pc:spChg chg="add">
          <ac:chgData name="Christopher Kopecny" userId="d75c4592-849c-40c3-9635-5b8e3b9072f7" providerId="ADAL" clId="{F805E62B-5B25-4A06-BBBF-56BAD4A8CD9A}" dt="2021-10-03T20:44:40.059" v="3036" actId="26606"/>
          <ac:spMkLst>
            <pc:docMk/>
            <pc:sldMk cId="1125224697" sldId="347"/>
            <ac:spMk id="9" creationId="{F3060C83-F051-4F0E-ABAD-AA0DFC48B218}"/>
          </ac:spMkLst>
        </pc:spChg>
        <pc:spChg chg="add">
          <ac:chgData name="Christopher Kopecny" userId="d75c4592-849c-40c3-9635-5b8e3b9072f7" providerId="ADAL" clId="{F805E62B-5B25-4A06-BBBF-56BAD4A8CD9A}" dt="2021-10-03T20:44:40.059" v="3036" actId="26606"/>
          <ac:spMkLst>
            <pc:docMk/>
            <pc:sldMk cId="1125224697" sldId="347"/>
            <ac:spMk id="11" creationId="{83C98ABE-055B-441F-B07E-44F97F083C39}"/>
          </ac:spMkLst>
        </pc:spChg>
        <pc:spChg chg="add">
          <ac:chgData name="Christopher Kopecny" userId="d75c4592-849c-40c3-9635-5b8e3b9072f7" providerId="ADAL" clId="{F805E62B-5B25-4A06-BBBF-56BAD4A8CD9A}" dt="2021-10-03T20:44:40.059" v="3036" actId="26606"/>
          <ac:spMkLst>
            <pc:docMk/>
            <pc:sldMk cId="1125224697" sldId="347"/>
            <ac:spMk id="13" creationId="{29FDB030-9B49-4CED-8CCD-4D99382388AC}"/>
          </ac:spMkLst>
        </pc:spChg>
        <pc:spChg chg="add mod">
          <ac:chgData name="Christopher Kopecny" userId="d75c4592-849c-40c3-9635-5b8e3b9072f7" providerId="ADAL" clId="{F805E62B-5B25-4A06-BBBF-56BAD4A8CD9A}" dt="2021-10-03T20:45:32.647" v="3179" actId="20577"/>
          <ac:spMkLst>
            <pc:docMk/>
            <pc:sldMk cId="1125224697" sldId="347"/>
            <ac:spMk id="14" creationId="{CBAF3A62-56AD-4D4B-9F19-1085FD25D5A5}"/>
          </ac:spMkLst>
        </pc:spChg>
        <pc:spChg chg="add">
          <ac:chgData name="Christopher Kopecny" userId="d75c4592-849c-40c3-9635-5b8e3b9072f7" providerId="ADAL" clId="{F805E62B-5B25-4A06-BBBF-56BAD4A8CD9A}" dt="2021-10-03T20:44:40.059" v="3036" actId="26606"/>
          <ac:spMkLst>
            <pc:docMk/>
            <pc:sldMk cId="1125224697" sldId="347"/>
            <ac:spMk id="15" creationId="{3783CA14-24A1-485C-8B30-D6A5D87987AD}"/>
          </ac:spMkLst>
        </pc:spChg>
        <pc:spChg chg="add">
          <ac:chgData name="Christopher Kopecny" userId="d75c4592-849c-40c3-9635-5b8e3b9072f7" providerId="ADAL" clId="{F805E62B-5B25-4A06-BBBF-56BAD4A8CD9A}" dt="2021-10-03T20:44:40.059" v="3036" actId="26606"/>
          <ac:spMkLst>
            <pc:docMk/>
            <pc:sldMk cId="1125224697" sldId="347"/>
            <ac:spMk id="17" creationId="{9A97C86A-04D6-40F7-AE84-31AB43E6A846}"/>
          </ac:spMkLst>
        </pc:spChg>
        <pc:spChg chg="add">
          <ac:chgData name="Christopher Kopecny" userId="d75c4592-849c-40c3-9635-5b8e3b9072f7" providerId="ADAL" clId="{F805E62B-5B25-4A06-BBBF-56BAD4A8CD9A}" dt="2021-10-03T20:44:40.059" v="3036" actId="26606"/>
          <ac:spMkLst>
            <pc:docMk/>
            <pc:sldMk cId="1125224697" sldId="347"/>
            <ac:spMk id="19" creationId="{FF9F2414-84E8-453E-B1F3-389FDE8192D9}"/>
          </ac:spMkLst>
        </pc:spChg>
        <pc:spChg chg="add">
          <ac:chgData name="Christopher Kopecny" userId="d75c4592-849c-40c3-9635-5b8e3b9072f7" providerId="ADAL" clId="{F805E62B-5B25-4A06-BBBF-56BAD4A8CD9A}" dt="2021-10-03T20:44:40.059" v="3036" actId="26606"/>
          <ac:spMkLst>
            <pc:docMk/>
            <pc:sldMk cId="1125224697" sldId="347"/>
            <ac:spMk id="21" creationId="{3ECA69A1-7536-43AC-85EF-C7106179F5ED}"/>
          </ac:spMkLst>
        </pc:spChg>
        <pc:picChg chg="add mod">
          <ac:chgData name="Christopher Kopecny" userId="d75c4592-849c-40c3-9635-5b8e3b9072f7" providerId="ADAL" clId="{F805E62B-5B25-4A06-BBBF-56BAD4A8CD9A}" dt="2021-10-03T20:44:40.059" v="3036" actId="26606"/>
          <ac:picMkLst>
            <pc:docMk/>
            <pc:sldMk cId="1125224697" sldId="347"/>
            <ac:picMk id="4" creationId="{61C02A04-05C0-484B-915A-2426AFFCFC9F}"/>
          </ac:picMkLst>
        </pc:picChg>
        <pc:picChg chg="add mod">
          <ac:chgData name="Christopher Kopecny" userId="d75c4592-849c-40c3-9635-5b8e3b9072f7" providerId="ADAL" clId="{F805E62B-5B25-4A06-BBBF-56BAD4A8CD9A}" dt="2021-10-03T20:44:49.405" v="3037"/>
          <ac:picMkLst>
            <pc:docMk/>
            <pc:sldMk cId="1125224697" sldId="347"/>
            <ac:picMk id="12" creationId="{BFFEE1CD-F7EA-4C96-AEC6-3ADB0FC0C5AA}"/>
          </ac:picMkLst>
        </pc:picChg>
        <pc:cxnChg chg="add mod">
          <ac:chgData name="Christopher Kopecny" userId="d75c4592-849c-40c3-9635-5b8e3b9072f7" providerId="ADAL" clId="{F805E62B-5B25-4A06-BBBF-56BAD4A8CD9A}" dt="2021-10-03T20:46:08.435" v="3187" actId="14100"/>
          <ac:cxnSpMkLst>
            <pc:docMk/>
            <pc:sldMk cId="1125224697" sldId="347"/>
            <ac:cxnSpMk id="16" creationId="{C11E5671-326F-4F37-BCEE-10E4B2C06377}"/>
          </ac:cxnSpMkLst>
        </pc:cxnChg>
        <pc:cxnChg chg="add mod">
          <ac:chgData name="Christopher Kopecny" userId="d75c4592-849c-40c3-9635-5b8e3b9072f7" providerId="ADAL" clId="{F805E62B-5B25-4A06-BBBF-56BAD4A8CD9A}" dt="2021-10-03T20:45:59.657" v="3185" actId="14100"/>
          <ac:cxnSpMkLst>
            <pc:docMk/>
            <pc:sldMk cId="1125224697" sldId="347"/>
            <ac:cxnSpMk id="18" creationId="{52812DE0-BE5E-4D6F-B8BD-171A7A7C99B9}"/>
          </ac:cxnSpMkLst>
        </pc:cxnChg>
      </pc:sldChg>
      <pc:sldChg chg="addSp delSp modSp add mod ord">
        <pc:chgData name="Christopher Kopecny" userId="d75c4592-849c-40c3-9635-5b8e3b9072f7" providerId="ADAL" clId="{F805E62B-5B25-4A06-BBBF-56BAD4A8CD9A}" dt="2021-10-03T20:48:22.989" v="3242" actId="5793"/>
        <pc:sldMkLst>
          <pc:docMk/>
          <pc:sldMk cId="289801997" sldId="348"/>
        </pc:sldMkLst>
        <pc:spChg chg="mod">
          <ac:chgData name="Christopher Kopecny" userId="d75c4592-849c-40c3-9635-5b8e3b9072f7" providerId="ADAL" clId="{F805E62B-5B25-4A06-BBBF-56BAD4A8CD9A}" dt="2021-10-03T20:48:22.989" v="3242" actId="5793"/>
          <ac:spMkLst>
            <pc:docMk/>
            <pc:sldMk cId="289801997" sldId="348"/>
            <ac:spMk id="14" creationId="{B44CBF41-F61F-46B8-800F-998A5BEC37CD}"/>
          </ac:spMkLst>
        </pc:spChg>
        <pc:picChg chg="add">
          <ac:chgData name="Christopher Kopecny" userId="d75c4592-849c-40c3-9635-5b8e3b9072f7" providerId="ADAL" clId="{F805E62B-5B25-4A06-BBBF-56BAD4A8CD9A}" dt="2021-10-03T20:48:01.531" v="3192"/>
          <ac:picMkLst>
            <pc:docMk/>
            <pc:sldMk cId="289801997" sldId="348"/>
            <ac:picMk id="2" creationId="{B9F96D9C-3124-422C-A40F-DA820E181B58}"/>
          </ac:picMkLst>
        </pc:picChg>
        <pc:picChg chg="del">
          <ac:chgData name="Christopher Kopecny" userId="d75c4592-849c-40c3-9635-5b8e3b9072f7" providerId="ADAL" clId="{F805E62B-5B25-4A06-BBBF-56BAD4A8CD9A}" dt="2021-10-03T20:48:01.048" v="3191" actId="478"/>
          <ac:picMkLst>
            <pc:docMk/>
            <pc:sldMk cId="289801997" sldId="348"/>
            <ac:picMk id="3" creationId="{067DBDF3-2913-46FA-AB79-FC356B72B0EF}"/>
          </ac:picMkLst>
        </pc:picChg>
        <pc:cxnChg chg="mod ord">
          <ac:chgData name="Christopher Kopecny" userId="d75c4592-849c-40c3-9635-5b8e3b9072f7" providerId="ADAL" clId="{F805E62B-5B25-4A06-BBBF-56BAD4A8CD9A}" dt="2021-10-03T20:48:08.572" v="3194" actId="14100"/>
          <ac:cxnSpMkLst>
            <pc:docMk/>
            <pc:sldMk cId="289801997" sldId="348"/>
            <ac:cxnSpMk id="16" creationId="{0C40B81D-B0E6-41A9-BA53-1A662658D9E0}"/>
          </ac:cxnSpMkLst>
        </pc:cxnChg>
      </pc:sldChg>
      <pc:sldChg chg="addSp delSp modSp add mod">
        <pc:chgData name="Christopher Kopecny" userId="d75c4592-849c-40c3-9635-5b8e3b9072f7" providerId="ADAL" clId="{F805E62B-5B25-4A06-BBBF-56BAD4A8CD9A}" dt="2021-10-03T20:50:17.418" v="3293" actId="14100"/>
        <pc:sldMkLst>
          <pc:docMk/>
          <pc:sldMk cId="2791315423" sldId="349"/>
        </pc:sldMkLst>
        <pc:spChg chg="mod">
          <ac:chgData name="Christopher Kopecny" userId="d75c4592-849c-40c3-9635-5b8e3b9072f7" providerId="ADAL" clId="{F805E62B-5B25-4A06-BBBF-56BAD4A8CD9A}" dt="2021-10-03T20:48:39.336" v="3289" actId="20577"/>
          <ac:spMkLst>
            <pc:docMk/>
            <pc:sldMk cId="2791315423" sldId="349"/>
            <ac:spMk id="14" creationId="{B44CBF41-F61F-46B8-800F-998A5BEC37CD}"/>
          </ac:spMkLst>
        </pc:spChg>
        <pc:picChg chg="del">
          <ac:chgData name="Christopher Kopecny" userId="d75c4592-849c-40c3-9635-5b8e3b9072f7" providerId="ADAL" clId="{F805E62B-5B25-4A06-BBBF-56BAD4A8CD9A}" dt="2021-10-03T20:50:09.448" v="3290" actId="478"/>
          <ac:picMkLst>
            <pc:docMk/>
            <pc:sldMk cId="2791315423" sldId="349"/>
            <ac:picMk id="2" creationId="{B9F96D9C-3124-422C-A40F-DA820E181B58}"/>
          </ac:picMkLst>
        </pc:picChg>
        <pc:picChg chg="add">
          <ac:chgData name="Christopher Kopecny" userId="d75c4592-849c-40c3-9635-5b8e3b9072f7" providerId="ADAL" clId="{F805E62B-5B25-4A06-BBBF-56BAD4A8CD9A}" dt="2021-10-03T20:50:09.697" v="3291"/>
          <ac:picMkLst>
            <pc:docMk/>
            <pc:sldMk cId="2791315423" sldId="349"/>
            <ac:picMk id="3" creationId="{056C291C-221C-4E59-B6A9-FB830EA03E59}"/>
          </ac:picMkLst>
        </pc:picChg>
        <pc:cxnChg chg="mod ord">
          <ac:chgData name="Christopher Kopecny" userId="d75c4592-849c-40c3-9635-5b8e3b9072f7" providerId="ADAL" clId="{F805E62B-5B25-4A06-BBBF-56BAD4A8CD9A}" dt="2021-10-03T20:50:17.418" v="3293" actId="14100"/>
          <ac:cxnSpMkLst>
            <pc:docMk/>
            <pc:sldMk cId="2791315423" sldId="349"/>
            <ac:cxnSpMk id="16" creationId="{0C40B81D-B0E6-41A9-BA53-1A662658D9E0}"/>
          </ac:cxnSpMkLst>
        </pc:cxnChg>
      </pc:sldChg>
      <pc:sldChg chg="addSp delSp modSp new mod setBg">
        <pc:chgData name="Christopher Kopecny" userId="d75c4592-849c-40c3-9635-5b8e3b9072f7" providerId="ADAL" clId="{F805E62B-5B25-4A06-BBBF-56BAD4A8CD9A}" dt="2021-10-05T06:59:57.116" v="3700" actId="20577"/>
        <pc:sldMkLst>
          <pc:docMk/>
          <pc:sldMk cId="2132018259" sldId="350"/>
        </pc:sldMkLst>
        <pc:spChg chg="del">
          <ac:chgData name="Christopher Kopecny" userId="d75c4592-849c-40c3-9635-5b8e3b9072f7" providerId="ADAL" clId="{F805E62B-5B25-4A06-BBBF-56BAD4A8CD9A}" dt="2021-10-05T06:42:01.145" v="3466" actId="478"/>
          <ac:spMkLst>
            <pc:docMk/>
            <pc:sldMk cId="2132018259" sldId="350"/>
            <ac:spMk id="2" creationId="{37AF980E-DFCC-4DEC-92DE-C1906812BFAF}"/>
          </ac:spMkLst>
        </pc:spChg>
        <pc:spChg chg="del">
          <ac:chgData name="Christopher Kopecny" userId="d75c4592-849c-40c3-9635-5b8e3b9072f7" providerId="ADAL" clId="{F805E62B-5B25-4A06-BBBF-56BAD4A8CD9A}" dt="2021-10-05T06:42:01.145" v="3466" actId="478"/>
          <ac:spMkLst>
            <pc:docMk/>
            <pc:sldMk cId="2132018259" sldId="350"/>
            <ac:spMk id="3" creationId="{860DAA44-F9CF-47A0-9F5C-BB2D1587A68F}"/>
          </ac:spMkLst>
        </pc:spChg>
        <pc:spChg chg="add">
          <ac:chgData name="Christopher Kopecny" userId="d75c4592-849c-40c3-9635-5b8e3b9072f7" providerId="ADAL" clId="{F805E62B-5B25-4A06-BBBF-56BAD4A8CD9A}" dt="2021-10-05T06:57:33.860" v="3468" actId="26606"/>
          <ac:spMkLst>
            <pc:docMk/>
            <pc:sldMk cId="2132018259" sldId="350"/>
            <ac:spMk id="9" creationId="{F3060C83-F051-4F0E-ABAD-AA0DFC48B218}"/>
          </ac:spMkLst>
        </pc:spChg>
        <pc:spChg chg="add">
          <ac:chgData name="Christopher Kopecny" userId="d75c4592-849c-40c3-9635-5b8e3b9072f7" providerId="ADAL" clId="{F805E62B-5B25-4A06-BBBF-56BAD4A8CD9A}" dt="2021-10-05T06:57:33.860" v="3468" actId="26606"/>
          <ac:spMkLst>
            <pc:docMk/>
            <pc:sldMk cId="2132018259" sldId="350"/>
            <ac:spMk id="11" creationId="{83C98ABE-055B-441F-B07E-44F97F083C39}"/>
          </ac:spMkLst>
        </pc:spChg>
        <pc:spChg chg="add">
          <ac:chgData name="Christopher Kopecny" userId="d75c4592-849c-40c3-9635-5b8e3b9072f7" providerId="ADAL" clId="{F805E62B-5B25-4A06-BBBF-56BAD4A8CD9A}" dt="2021-10-05T06:57:33.860" v="3468" actId="26606"/>
          <ac:spMkLst>
            <pc:docMk/>
            <pc:sldMk cId="2132018259" sldId="350"/>
            <ac:spMk id="13" creationId="{29FDB030-9B49-4CED-8CCD-4D99382388AC}"/>
          </ac:spMkLst>
        </pc:spChg>
        <pc:spChg chg="add mod">
          <ac:chgData name="Christopher Kopecny" userId="d75c4592-849c-40c3-9635-5b8e3b9072f7" providerId="ADAL" clId="{F805E62B-5B25-4A06-BBBF-56BAD4A8CD9A}" dt="2021-10-05T06:59:57.116" v="3700" actId="20577"/>
          <ac:spMkLst>
            <pc:docMk/>
            <pc:sldMk cId="2132018259" sldId="350"/>
            <ac:spMk id="14" creationId="{874F6167-E789-4D66-B81E-45F07E4A1C92}"/>
          </ac:spMkLst>
        </pc:spChg>
        <pc:spChg chg="add">
          <ac:chgData name="Christopher Kopecny" userId="d75c4592-849c-40c3-9635-5b8e3b9072f7" providerId="ADAL" clId="{F805E62B-5B25-4A06-BBBF-56BAD4A8CD9A}" dt="2021-10-05T06:57:33.860" v="3468" actId="26606"/>
          <ac:spMkLst>
            <pc:docMk/>
            <pc:sldMk cId="2132018259" sldId="350"/>
            <ac:spMk id="15" creationId="{3783CA14-24A1-485C-8B30-D6A5D87987AD}"/>
          </ac:spMkLst>
        </pc:spChg>
        <pc:spChg chg="add">
          <ac:chgData name="Christopher Kopecny" userId="d75c4592-849c-40c3-9635-5b8e3b9072f7" providerId="ADAL" clId="{F805E62B-5B25-4A06-BBBF-56BAD4A8CD9A}" dt="2021-10-05T06:57:33.860" v="3468" actId="26606"/>
          <ac:spMkLst>
            <pc:docMk/>
            <pc:sldMk cId="2132018259" sldId="350"/>
            <ac:spMk id="17" creationId="{9A97C86A-04D6-40F7-AE84-31AB43E6A846}"/>
          </ac:spMkLst>
        </pc:spChg>
        <pc:spChg chg="add">
          <ac:chgData name="Christopher Kopecny" userId="d75c4592-849c-40c3-9635-5b8e3b9072f7" providerId="ADAL" clId="{F805E62B-5B25-4A06-BBBF-56BAD4A8CD9A}" dt="2021-10-05T06:57:33.860" v="3468" actId="26606"/>
          <ac:spMkLst>
            <pc:docMk/>
            <pc:sldMk cId="2132018259" sldId="350"/>
            <ac:spMk id="19" creationId="{FF9F2414-84E8-453E-B1F3-389FDE8192D9}"/>
          </ac:spMkLst>
        </pc:spChg>
        <pc:spChg chg="add">
          <ac:chgData name="Christopher Kopecny" userId="d75c4592-849c-40c3-9635-5b8e3b9072f7" providerId="ADAL" clId="{F805E62B-5B25-4A06-BBBF-56BAD4A8CD9A}" dt="2021-10-05T06:57:33.860" v="3468" actId="26606"/>
          <ac:spMkLst>
            <pc:docMk/>
            <pc:sldMk cId="2132018259" sldId="350"/>
            <ac:spMk id="21" creationId="{3ECA69A1-7536-43AC-85EF-C7106179F5ED}"/>
          </ac:spMkLst>
        </pc:spChg>
        <pc:picChg chg="add mod">
          <ac:chgData name="Christopher Kopecny" userId="d75c4592-849c-40c3-9635-5b8e3b9072f7" providerId="ADAL" clId="{F805E62B-5B25-4A06-BBBF-56BAD4A8CD9A}" dt="2021-10-05T06:57:33.860" v="3468" actId="26606"/>
          <ac:picMkLst>
            <pc:docMk/>
            <pc:sldMk cId="2132018259" sldId="350"/>
            <ac:picMk id="4" creationId="{20F006EB-9C25-430D-BE7A-005C5C3A2D8E}"/>
          </ac:picMkLst>
        </pc:picChg>
        <pc:picChg chg="add mod">
          <ac:chgData name="Christopher Kopecny" userId="d75c4592-849c-40c3-9635-5b8e3b9072f7" providerId="ADAL" clId="{F805E62B-5B25-4A06-BBBF-56BAD4A8CD9A}" dt="2021-10-05T06:58:35.948" v="3469"/>
          <ac:picMkLst>
            <pc:docMk/>
            <pc:sldMk cId="2132018259" sldId="350"/>
            <ac:picMk id="12" creationId="{B504D5A6-1A8D-4C49-BE00-253BCC077EF9}"/>
          </ac:picMkLst>
        </pc:picChg>
        <pc:cxnChg chg="add mod">
          <ac:chgData name="Christopher Kopecny" userId="d75c4592-849c-40c3-9635-5b8e3b9072f7" providerId="ADAL" clId="{F805E62B-5B25-4A06-BBBF-56BAD4A8CD9A}" dt="2021-10-05T06:58:47.829" v="3470" actId="14100"/>
          <ac:cxnSpMkLst>
            <pc:docMk/>
            <pc:sldMk cId="2132018259" sldId="350"/>
            <ac:cxnSpMk id="16" creationId="{1E15E63E-6266-4C02-9A6B-EE3482F24C56}"/>
          </ac:cxnSpMkLst>
        </pc:cxnChg>
      </pc:sldChg>
      <pc:sldChg chg="addSp delSp modSp new mod setBg">
        <pc:chgData name="Christopher Kopecny" userId="d75c4592-849c-40c3-9635-5b8e3b9072f7" providerId="ADAL" clId="{F805E62B-5B25-4A06-BBBF-56BAD4A8CD9A}" dt="2021-10-05T07:09:23.208" v="3881" actId="20577"/>
        <pc:sldMkLst>
          <pc:docMk/>
          <pc:sldMk cId="467870745" sldId="351"/>
        </pc:sldMkLst>
        <pc:spChg chg="del">
          <ac:chgData name="Christopher Kopecny" userId="d75c4592-849c-40c3-9635-5b8e3b9072f7" providerId="ADAL" clId="{F805E62B-5B25-4A06-BBBF-56BAD4A8CD9A}" dt="2021-10-05T07:08:31.880" v="3702" actId="478"/>
          <ac:spMkLst>
            <pc:docMk/>
            <pc:sldMk cId="467870745" sldId="351"/>
            <ac:spMk id="2" creationId="{B2CC5E51-E929-4EFA-ACBA-EE1CE1DC7193}"/>
          </ac:spMkLst>
        </pc:spChg>
        <pc:spChg chg="del">
          <ac:chgData name="Christopher Kopecny" userId="d75c4592-849c-40c3-9635-5b8e3b9072f7" providerId="ADAL" clId="{F805E62B-5B25-4A06-BBBF-56BAD4A8CD9A}" dt="2021-10-05T07:08:31.880" v="3702" actId="478"/>
          <ac:spMkLst>
            <pc:docMk/>
            <pc:sldMk cId="467870745" sldId="351"/>
            <ac:spMk id="3" creationId="{C9072948-6EE2-4302-9E95-A104B7F5B20A}"/>
          </ac:spMkLst>
        </pc:spChg>
        <pc:spChg chg="add">
          <ac:chgData name="Christopher Kopecny" userId="d75c4592-849c-40c3-9635-5b8e3b9072f7" providerId="ADAL" clId="{F805E62B-5B25-4A06-BBBF-56BAD4A8CD9A}" dt="2021-10-05T07:08:34.476" v="3704" actId="26606"/>
          <ac:spMkLst>
            <pc:docMk/>
            <pc:sldMk cId="467870745" sldId="351"/>
            <ac:spMk id="9" creationId="{F3060C83-F051-4F0E-ABAD-AA0DFC48B218}"/>
          </ac:spMkLst>
        </pc:spChg>
        <pc:spChg chg="add">
          <ac:chgData name="Christopher Kopecny" userId="d75c4592-849c-40c3-9635-5b8e3b9072f7" providerId="ADAL" clId="{F805E62B-5B25-4A06-BBBF-56BAD4A8CD9A}" dt="2021-10-05T07:08:34.476" v="3704" actId="26606"/>
          <ac:spMkLst>
            <pc:docMk/>
            <pc:sldMk cId="467870745" sldId="351"/>
            <ac:spMk id="11" creationId="{83C98ABE-055B-441F-B07E-44F97F083C39}"/>
          </ac:spMkLst>
        </pc:spChg>
        <pc:spChg chg="add">
          <ac:chgData name="Christopher Kopecny" userId="d75c4592-849c-40c3-9635-5b8e3b9072f7" providerId="ADAL" clId="{F805E62B-5B25-4A06-BBBF-56BAD4A8CD9A}" dt="2021-10-05T07:08:34.476" v="3704" actId="26606"/>
          <ac:spMkLst>
            <pc:docMk/>
            <pc:sldMk cId="467870745" sldId="351"/>
            <ac:spMk id="13" creationId="{29FDB030-9B49-4CED-8CCD-4D99382388AC}"/>
          </ac:spMkLst>
        </pc:spChg>
        <pc:spChg chg="add mod">
          <ac:chgData name="Christopher Kopecny" userId="d75c4592-849c-40c3-9635-5b8e3b9072f7" providerId="ADAL" clId="{F805E62B-5B25-4A06-BBBF-56BAD4A8CD9A}" dt="2021-10-05T07:09:23.208" v="3881" actId="20577"/>
          <ac:spMkLst>
            <pc:docMk/>
            <pc:sldMk cId="467870745" sldId="351"/>
            <ac:spMk id="14" creationId="{1F42DE1B-6000-422B-9C18-6560888E5230}"/>
          </ac:spMkLst>
        </pc:spChg>
        <pc:spChg chg="add">
          <ac:chgData name="Christopher Kopecny" userId="d75c4592-849c-40c3-9635-5b8e3b9072f7" providerId="ADAL" clId="{F805E62B-5B25-4A06-BBBF-56BAD4A8CD9A}" dt="2021-10-05T07:08:34.476" v="3704" actId="26606"/>
          <ac:spMkLst>
            <pc:docMk/>
            <pc:sldMk cId="467870745" sldId="351"/>
            <ac:spMk id="15" creationId="{3783CA14-24A1-485C-8B30-D6A5D87987AD}"/>
          </ac:spMkLst>
        </pc:spChg>
        <pc:spChg chg="add">
          <ac:chgData name="Christopher Kopecny" userId="d75c4592-849c-40c3-9635-5b8e3b9072f7" providerId="ADAL" clId="{F805E62B-5B25-4A06-BBBF-56BAD4A8CD9A}" dt="2021-10-05T07:08:34.476" v="3704" actId="26606"/>
          <ac:spMkLst>
            <pc:docMk/>
            <pc:sldMk cId="467870745" sldId="351"/>
            <ac:spMk id="17" creationId="{9A97C86A-04D6-40F7-AE84-31AB43E6A846}"/>
          </ac:spMkLst>
        </pc:spChg>
        <pc:spChg chg="add">
          <ac:chgData name="Christopher Kopecny" userId="d75c4592-849c-40c3-9635-5b8e3b9072f7" providerId="ADAL" clId="{F805E62B-5B25-4A06-BBBF-56BAD4A8CD9A}" dt="2021-10-05T07:08:34.476" v="3704" actId="26606"/>
          <ac:spMkLst>
            <pc:docMk/>
            <pc:sldMk cId="467870745" sldId="351"/>
            <ac:spMk id="19" creationId="{FF9F2414-84E8-453E-B1F3-389FDE8192D9}"/>
          </ac:spMkLst>
        </pc:spChg>
        <pc:spChg chg="add">
          <ac:chgData name="Christopher Kopecny" userId="d75c4592-849c-40c3-9635-5b8e3b9072f7" providerId="ADAL" clId="{F805E62B-5B25-4A06-BBBF-56BAD4A8CD9A}" dt="2021-10-05T07:08:34.476" v="3704" actId="26606"/>
          <ac:spMkLst>
            <pc:docMk/>
            <pc:sldMk cId="467870745" sldId="351"/>
            <ac:spMk id="21" creationId="{3ECA69A1-7536-43AC-85EF-C7106179F5ED}"/>
          </ac:spMkLst>
        </pc:spChg>
        <pc:picChg chg="add mod">
          <ac:chgData name="Christopher Kopecny" userId="d75c4592-849c-40c3-9635-5b8e3b9072f7" providerId="ADAL" clId="{F805E62B-5B25-4A06-BBBF-56BAD4A8CD9A}" dt="2021-10-05T07:08:34.476" v="3704" actId="26606"/>
          <ac:picMkLst>
            <pc:docMk/>
            <pc:sldMk cId="467870745" sldId="351"/>
            <ac:picMk id="4" creationId="{340C2E3D-7F90-4638-9E7F-63C64D4A50FA}"/>
          </ac:picMkLst>
        </pc:picChg>
        <pc:picChg chg="add mod">
          <ac:chgData name="Christopher Kopecny" userId="d75c4592-849c-40c3-9635-5b8e3b9072f7" providerId="ADAL" clId="{F805E62B-5B25-4A06-BBBF-56BAD4A8CD9A}" dt="2021-10-05T07:08:41.092" v="3705"/>
          <ac:picMkLst>
            <pc:docMk/>
            <pc:sldMk cId="467870745" sldId="351"/>
            <ac:picMk id="12" creationId="{5B478A98-49A9-446C-BE01-C9A09FEA2B77}"/>
          </ac:picMkLst>
        </pc:picChg>
        <pc:cxnChg chg="add mod">
          <ac:chgData name="Christopher Kopecny" userId="d75c4592-849c-40c3-9635-5b8e3b9072f7" providerId="ADAL" clId="{F805E62B-5B25-4A06-BBBF-56BAD4A8CD9A}" dt="2021-10-05T07:08:49.123" v="3706" actId="14100"/>
          <ac:cxnSpMkLst>
            <pc:docMk/>
            <pc:sldMk cId="467870745" sldId="351"/>
            <ac:cxnSpMk id="16" creationId="{255F8B12-E578-4D52-9DA1-A628242B81AA}"/>
          </ac:cxnSpMkLst>
        </pc:cxnChg>
      </pc:sldChg>
      <pc:sldChg chg="addSp delSp modSp new mod setBg">
        <pc:chgData name="Christopher Kopecny" userId="d75c4592-849c-40c3-9635-5b8e3b9072f7" providerId="ADAL" clId="{F805E62B-5B25-4A06-BBBF-56BAD4A8CD9A}" dt="2021-10-05T07:20:23.622" v="4059" actId="1076"/>
        <pc:sldMkLst>
          <pc:docMk/>
          <pc:sldMk cId="801439964" sldId="352"/>
        </pc:sldMkLst>
        <pc:spChg chg="del">
          <ac:chgData name="Christopher Kopecny" userId="d75c4592-849c-40c3-9635-5b8e3b9072f7" providerId="ADAL" clId="{F805E62B-5B25-4A06-BBBF-56BAD4A8CD9A}" dt="2021-10-05T07:19:16.609" v="3883" actId="478"/>
          <ac:spMkLst>
            <pc:docMk/>
            <pc:sldMk cId="801439964" sldId="352"/>
            <ac:spMk id="2" creationId="{A5779858-B289-4931-ABCE-66D4F2741BAF}"/>
          </ac:spMkLst>
        </pc:spChg>
        <pc:spChg chg="del">
          <ac:chgData name="Christopher Kopecny" userId="d75c4592-849c-40c3-9635-5b8e3b9072f7" providerId="ADAL" clId="{F805E62B-5B25-4A06-BBBF-56BAD4A8CD9A}" dt="2021-10-05T07:19:16.609" v="3883" actId="478"/>
          <ac:spMkLst>
            <pc:docMk/>
            <pc:sldMk cId="801439964" sldId="352"/>
            <ac:spMk id="3" creationId="{3BD36346-BAD5-4525-9F92-C55AE091DD95}"/>
          </ac:spMkLst>
        </pc:spChg>
        <pc:spChg chg="add">
          <ac:chgData name="Christopher Kopecny" userId="d75c4592-849c-40c3-9635-5b8e3b9072f7" providerId="ADAL" clId="{F805E62B-5B25-4A06-BBBF-56BAD4A8CD9A}" dt="2021-10-05T07:19:19.873" v="3885" actId="26606"/>
          <ac:spMkLst>
            <pc:docMk/>
            <pc:sldMk cId="801439964" sldId="352"/>
            <ac:spMk id="9" creationId="{F3060C83-F051-4F0E-ABAD-AA0DFC48B218}"/>
          </ac:spMkLst>
        </pc:spChg>
        <pc:spChg chg="add">
          <ac:chgData name="Christopher Kopecny" userId="d75c4592-849c-40c3-9635-5b8e3b9072f7" providerId="ADAL" clId="{F805E62B-5B25-4A06-BBBF-56BAD4A8CD9A}" dt="2021-10-05T07:19:19.873" v="3885" actId="26606"/>
          <ac:spMkLst>
            <pc:docMk/>
            <pc:sldMk cId="801439964" sldId="352"/>
            <ac:spMk id="11" creationId="{83C98ABE-055B-441F-B07E-44F97F083C39}"/>
          </ac:spMkLst>
        </pc:spChg>
        <pc:spChg chg="add">
          <ac:chgData name="Christopher Kopecny" userId="d75c4592-849c-40c3-9635-5b8e3b9072f7" providerId="ADAL" clId="{F805E62B-5B25-4A06-BBBF-56BAD4A8CD9A}" dt="2021-10-05T07:19:19.873" v="3885" actId="26606"/>
          <ac:spMkLst>
            <pc:docMk/>
            <pc:sldMk cId="801439964" sldId="352"/>
            <ac:spMk id="13" creationId="{29FDB030-9B49-4CED-8CCD-4D99382388AC}"/>
          </ac:spMkLst>
        </pc:spChg>
        <pc:spChg chg="add mod">
          <ac:chgData name="Christopher Kopecny" userId="d75c4592-849c-40c3-9635-5b8e3b9072f7" providerId="ADAL" clId="{F805E62B-5B25-4A06-BBBF-56BAD4A8CD9A}" dt="2021-10-05T07:20:23.622" v="4059" actId="1076"/>
          <ac:spMkLst>
            <pc:docMk/>
            <pc:sldMk cId="801439964" sldId="352"/>
            <ac:spMk id="14" creationId="{78C9B732-CA57-43C3-8B3A-DE2F6EB2DA16}"/>
          </ac:spMkLst>
        </pc:spChg>
        <pc:spChg chg="add">
          <ac:chgData name="Christopher Kopecny" userId="d75c4592-849c-40c3-9635-5b8e3b9072f7" providerId="ADAL" clId="{F805E62B-5B25-4A06-BBBF-56BAD4A8CD9A}" dt="2021-10-05T07:19:19.873" v="3885" actId="26606"/>
          <ac:spMkLst>
            <pc:docMk/>
            <pc:sldMk cId="801439964" sldId="352"/>
            <ac:spMk id="15" creationId="{3783CA14-24A1-485C-8B30-D6A5D87987AD}"/>
          </ac:spMkLst>
        </pc:spChg>
        <pc:spChg chg="add">
          <ac:chgData name="Christopher Kopecny" userId="d75c4592-849c-40c3-9635-5b8e3b9072f7" providerId="ADAL" clId="{F805E62B-5B25-4A06-BBBF-56BAD4A8CD9A}" dt="2021-10-05T07:19:19.873" v="3885" actId="26606"/>
          <ac:spMkLst>
            <pc:docMk/>
            <pc:sldMk cId="801439964" sldId="352"/>
            <ac:spMk id="17" creationId="{9A97C86A-04D6-40F7-AE84-31AB43E6A846}"/>
          </ac:spMkLst>
        </pc:spChg>
        <pc:spChg chg="add">
          <ac:chgData name="Christopher Kopecny" userId="d75c4592-849c-40c3-9635-5b8e3b9072f7" providerId="ADAL" clId="{F805E62B-5B25-4A06-BBBF-56BAD4A8CD9A}" dt="2021-10-05T07:19:19.873" v="3885" actId="26606"/>
          <ac:spMkLst>
            <pc:docMk/>
            <pc:sldMk cId="801439964" sldId="352"/>
            <ac:spMk id="19" creationId="{FF9F2414-84E8-453E-B1F3-389FDE8192D9}"/>
          </ac:spMkLst>
        </pc:spChg>
        <pc:spChg chg="add">
          <ac:chgData name="Christopher Kopecny" userId="d75c4592-849c-40c3-9635-5b8e3b9072f7" providerId="ADAL" clId="{F805E62B-5B25-4A06-BBBF-56BAD4A8CD9A}" dt="2021-10-05T07:19:19.873" v="3885" actId="26606"/>
          <ac:spMkLst>
            <pc:docMk/>
            <pc:sldMk cId="801439964" sldId="352"/>
            <ac:spMk id="21" creationId="{3ECA69A1-7536-43AC-85EF-C7106179F5ED}"/>
          </ac:spMkLst>
        </pc:spChg>
        <pc:picChg chg="add mod">
          <ac:chgData name="Christopher Kopecny" userId="d75c4592-849c-40c3-9635-5b8e3b9072f7" providerId="ADAL" clId="{F805E62B-5B25-4A06-BBBF-56BAD4A8CD9A}" dt="2021-10-05T07:19:36.861" v="3887" actId="1076"/>
          <ac:picMkLst>
            <pc:docMk/>
            <pc:sldMk cId="801439964" sldId="352"/>
            <ac:picMk id="4" creationId="{C8CDEB51-D8C2-412F-9052-2F9CBD6A17A7}"/>
          </ac:picMkLst>
        </pc:picChg>
        <pc:picChg chg="add mod">
          <ac:chgData name="Christopher Kopecny" userId="d75c4592-849c-40c3-9635-5b8e3b9072f7" providerId="ADAL" clId="{F805E62B-5B25-4A06-BBBF-56BAD4A8CD9A}" dt="2021-10-05T07:19:32.757" v="3886"/>
          <ac:picMkLst>
            <pc:docMk/>
            <pc:sldMk cId="801439964" sldId="352"/>
            <ac:picMk id="12" creationId="{E9DA654E-4DE6-4F6E-805F-AB5603287C44}"/>
          </ac:picMkLst>
        </pc:picChg>
        <pc:cxnChg chg="add mod">
          <ac:chgData name="Christopher Kopecny" userId="d75c4592-849c-40c3-9635-5b8e3b9072f7" providerId="ADAL" clId="{F805E62B-5B25-4A06-BBBF-56BAD4A8CD9A}" dt="2021-10-05T07:19:42.580" v="3888" actId="14100"/>
          <ac:cxnSpMkLst>
            <pc:docMk/>
            <pc:sldMk cId="801439964" sldId="352"/>
            <ac:cxnSpMk id="16" creationId="{95630552-35DD-45FA-AC5D-82319BDFB7B8}"/>
          </ac:cxnSpMkLst>
        </pc:cxnChg>
      </pc:sldChg>
      <pc:sldChg chg="addSp delSp new del mod">
        <pc:chgData name="Christopher Kopecny" userId="d75c4592-849c-40c3-9635-5b8e3b9072f7" providerId="ADAL" clId="{F805E62B-5B25-4A06-BBBF-56BAD4A8CD9A}" dt="2021-10-05T07:26:53.843" v="4312" actId="2696"/>
        <pc:sldMkLst>
          <pc:docMk/>
          <pc:sldMk cId="2973636642" sldId="353"/>
        </pc:sldMkLst>
        <pc:spChg chg="del">
          <ac:chgData name="Christopher Kopecny" userId="d75c4592-849c-40c3-9635-5b8e3b9072f7" providerId="ADAL" clId="{F805E62B-5B25-4A06-BBBF-56BAD4A8CD9A}" dt="2021-10-05T07:23:31.900" v="4061" actId="478"/>
          <ac:spMkLst>
            <pc:docMk/>
            <pc:sldMk cId="2973636642" sldId="353"/>
            <ac:spMk id="2" creationId="{C255CA2D-249E-4AE0-BA62-76BC5C127544}"/>
          </ac:spMkLst>
        </pc:spChg>
        <pc:spChg chg="del">
          <ac:chgData name="Christopher Kopecny" userId="d75c4592-849c-40c3-9635-5b8e3b9072f7" providerId="ADAL" clId="{F805E62B-5B25-4A06-BBBF-56BAD4A8CD9A}" dt="2021-10-05T07:23:31.900" v="4061" actId="478"/>
          <ac:spMkLst>
            <pc:docMk/>
            <pc:sldMk cId="2973636642" sldId="353"/>
            <ac:spMk id="3" creationId="{E3DC8098-3FED-4972-AB21-BA5FC762BFF6}"/>
          </ac:spMkLst>
        </pc:spChg>
        <pc:picChg chg="add">
          <ac:chgData name="Christopher Kopecny" userId="d75c4592-849c-40c3-9635-5b8e3b9072f7" providerId="ADAL" clId="{F805E62B-5B25-4A06-BBBF-56BAD4A8CD9A}" dt="2021-10-05T07:23:32.251" v="4062"/>
          <ac:picMkLst>
            <pc:docMk/>
            <pc:sldMk cId="2973636642" sldId="353"/>
            <ac:picMk id="4" creationId="{68A8EF7C-A2C9-4905-BC23-66F979A5CB22}"/>
          </ac:picMkLst>
        </pc:picChg>
      </pc:sldChg>
      <pc:sldChg chg="addSp delSp modSp add mod">
        <pc:chgData name="Christopher Kopecny" userId="d75c4592-849c-40c3-9635-5b8e3b9072f7" providerId="ADAL" clId="{F805E62B-5B25-4A06-BBBF-56BAD4A8CD9A}" dt="2021-10-05T07:28:16.205" v="4403" actId="14100"/>
        <pc:sldMkLst>
          <pc:docMk/>
          <pc:sldMk cId="1567968626" sldId="354"/>
        </pc:sldMkLst>
        <pc:spChg chg="mod">
          <ac:chgData name="Christopher Kopecny" userId="d75c4592-849c-40c3-9635-5b8e3b9072f7" providerId="ADAL" clId="{F805E62B-5B25-4A06-BBBF-56BAD4A8CD9A}" dt="2021-10-05T07:27:56.748" v="4399" actId="20577"/>
          <ac:spMkLst>
            <pc:docMk/>
            <pc:sldMk cId="1567968626" sldId="354"/>
            <ac:spMk id="14" creationId="{78C9B732-CA57-43C3-8B3A-DE2F6EB2DA16}"/>
          </ac:spMkLst>
        </pc:spChg>
        <pc:graphicFrameChg chg="add del modGraphic">
          <ac:chgData name="Christopher Kopecny" userId="d75c4592-849c-40c3-9635-5b8e3b9072f7" providerId="ADAL" clId="{F805E62B-5B25-4A06-BBBF-56BAD4A8CD9A}" dt="2021-10-05T07:27:17.915" v="4320" actId="478"/>
          <ac:graphicFrameMkLst>
            <pc:docMk/>
            <pc:sldMk cId="1567968626" sldId="354"/>
            <ac:graphicFrameMk id="5" creationId="{EA388BB6-1918-4912-A763-E4DE6AF3F6D0}"/>
          </ac:graphicFrameMkLst>
        </pc:graphicFrameChg>
        <pc:picChg chg="add mod">
          <ac:chgData name="Christopher Kopecny" userId="d75c4592-849c-40c3-9635-5b8e3b9072f7" providerId="ADAL" clId="{F805E62B-5B25-4A06-BBBF-56BAD4A8CD9A}" dt="2021-10-05T07:24:00.927" v="4067" actId="1076"/>
          <ac:picMkLst>
            <pc:docMk/>
            <pc:sldMk cId="1567968626" sldId="354"/>
            <ac:picMk id="2" creationId="{BC8A1016-7E31-4D69-A72B-CFE403F68EEF}"/>
          </ac:picMkLst>
        </pc:picChg>
        <pc:picChg chg="del">
          <ac:chgData name="Christopher Kopecny" userId="d75c4592-849c-40c3-9635-5b8e3b9072f7" providerId="ADAL" clId="{F805E62B-5B25-4A06-BBBF-56BAD4A8CD9A}" dt="2021-10-05T07:23:51.462" v="4064" actId="478"/>
          <ac:picMkLst>
            <pc:docMk/>
            <pc:sldMk cId="1567968626" sldId="354"/>
            <ac:picMk id="4" creationId="{C8CDEB51-D8C2-412F-9052-2F9CBD6A17A7}"/>
          </ac:picMkLst>
        </pc:picChg>
        <pc:picChg chg="mod">
          <ac:chgData name="Christopher Kopecny" userId="d75c4592-849c-40c3-9635-5b8e3b9072f7" providerId="ADAL" clId="{F805E62B-5B25-4A06-BBBF-56BAD4A8CD9A}" dt="2021-10-05T07:24:04.361" v="4068" actId="1076"/>
          <ac:picMkLst>
            <pc:docMk/>
            <pc:sldMk cId="1567968626" sldId="354"/>
            <ac:picMk id="12" creationId="{E9DA654E-4DE6-4F6E-805F-AB5603287C44}"/>
          </ac:picMkLst>
        </pc:picChg>
        <pc:cxnChg chg="del mod">
          <ac:chgData name="Christopher Kopecny" userId="d75c4592-849c-40c3-9635-5b8e3b9072f7" providerId="ADAL" clId="{F805E62B-5B25-4A06-BBBF-56BAD4A8CD9A}" dt="2021-10-05T07:24:15.698" v="4071" actId="478"/>
          <ac:cxnSpMkLst>
            <pc:docMk/>
            <pc:sldMk cId="1567968626" sldId="354"/>
            <ac:cxnSpMk id="16" creationId="{95630552-35DD-45FA-AC5D-82319BDFB7B8}"/>
          </ac:cxnSpMkLst>
        </pc:cxnChg>
        <pc:cxnChg chg="add mod">
          <ac:chgData name="Christopher Kopecny" userId="d75c4592-849c-40c3-9635-5b8e3b9072f7" providerId="ADAL" clId="{F805E62B-5B25-4A06-BBBF-56BAD4A8CD9A}" dt="2021-10-05T07:27:03.997" v="4316" actId="14100"/>
          <ac:cxnSpMkLst>
            <pc:docMk/>
            <pc:sldMk cId="1567968626" sldId="354"/>
            <ac:cxnSpMk id="18" creationId="{DCF86EA6-1125-4FF5-B99B-B6E65DA1A323}"/>
          </ac:cxnSpMkLst>
        </pc:cxnChg>
        <pc:cxnChg chg="add mod">
          <ac:chgData name="Christopher Kopecny" userId="d75c4592-849c-40c3-9635-5b8e3b9072f7" providerId="ADAL" clId="{F805E62B-5B25-4A06-BBBF-56BAD4A8CD9A}" dt="2021-10-05T07:27:13.416" v="4319" actId="14100"/>
          <ac:cxnSpMkLst>
            <pc:docMk/>
            <pc:sldMk cId="1567968626" sldId="354"/>
            <ac:cxnSpMk id="20" creationId="{491A03F9-473F-4FE9-ABDE-D3D1187C6397}"/>
          </ac:cxnSpMkLst>
        </pc:cxnChg>
        <pc:cxnChg chg="add mod">
          <ac:chgData name="Christopher Kopecny" userId="d75c4592-849c-40c3-9635-5b8e3b9072f7" providerId="ADAL" clId="{F805E62B-5B25-4A06-BBBF-56BAD4A8CD9A}" dt="2021-10-05T07:28:16.205" v="4403" actId="14100"/>
          <ac:cxnSpMkLst>
            <pc:docMk/>
            <pc:sldMk cId="1567968626" sldId="354"/>
            <ac:cxnSpMk id="22" creationId="{565B76C2-C48E-477E-A015-763672A09EBA}"/>
          </ac:cxnSpMkLst>
        </pc:cxnChg>
      </pc:sldChg>
      <pc:sldChg chg="addSp delSp modSp add mod">
        <pc:chgData name="Christopher Kopecny" userId="d75c4592-849c-40c3-9635-5b8e3b9072f7" providerId="ADAL" clId="{F805E62B-5B25-4A06-BBBF-56BAD4A8CD9A}" dt="2021-10-05T07:31:38.461" v="4602" actId="14100"/>
        <pc:sldMkLst>
          <pc:docMk/>
          <pc:sldMk cId="4132957577" sldId="355"/>
        </pc:sldMkLst>
        <pc:spChg chg="mod">
          <ac:chgData name="Christopher Kopecny" userId="d75c4592-849c-40c3-9635-5b8e3b9072f7" providerId="ADAL" clId="{F805E62B-5B25-4A06-BBBF-56BAD4A8CD9A}" dt="2021-10-05T07:31:11.385" v="4597" actId="20577"/>
          <ac:spMkLst>
            <pc:docMk/>
            <pc:sldMk cId="4132957577" sldId="355"/>
            <ac:spMk id="14" creationId="{78C9B732-CA57-43C3-8B3A-DE2F6EB2DA16}"/>
          </ac:spMkLst>
        </pc:spChg>
        <pc:picChg chg="add del">
          <ac:chgData name="Christopher Kopecny" userId="d75c4592-849c-40c3-9635-5b8e3b9072f7" providerId="ADAL" clId="{F805E62B-5B25-4A06-BBBF-56BAD4A8CD9A}" dt="2021-10-05T07:29:22.468" v="4422" actId="478"/>
          <ac:picMkLst>
            <pc:docMk/>
            <pc:sldMk cId="4132957577" sldId="355"/>
            <ac:picMk id="2" creationId="{BC8A1016-7E31-4D69-A72B-CFE403F68EEF}"/>
          </ac:picMkLst>
        </pc:picChg>
        <pc:picChg chg="add del">
          <ac:chgData name="Christopher Kopecny" userId="d75c4592-849c-40c3-9635-5b8e3b9072f7" providerId="ADAL" clId="{F805E62B-5B25-4A06-BBBF-56BAD4A8CD9A}" dt="2021-10-05T07:28:51.225" v="4407"/>
          <ac:picMkLst>
            <pc:docMk/>
            <pc:sldMk cId="4132957577" sldId="355"/>
            <ac:picMk id="3" creationId="{39A34489-000A-400F-9FE7-621E3A28F6D0}"/>
          </ac:picMkLst>
        </pc:picChg>
        <pc:picChg chg="add mod">
          <ac:chgData name="Christopher Kopecny" userId="d75c4592-849c-40c3-9635-5b8e3b9072f7" providerId="ADAL" clId="{F805E62B-5B25-4A06-BBBF-56BAD4A8CD9A}" dt="2021-10-05T07:29:25.489" v="4432" actId="1038"/>
          <ac:picMkLst>
            <pc:docMk/>
            <pc:sldMk cId="4132957577" sldId="355"/>
            <ac:picMk id="4" creationId="{258BABE2-59BF-43FF-A07B-DC592218B850}"/>
          </ac:picMkLst>
        </pc:picChg>
        <pc:cxnChg chg="del">
          <ac:chgData name="Christopher Kopecny" userId="d75c4592-849c-40c3-9635-5b8e3b9072f7" providerId="ADAL" clId="{F805E62B-5B25-4A06-BBBF-56BAD4A8CD9A}" dt="2021-10-05T07:29:30.508" v="4434" actId="478"/>
          <ac:cxnSpMkLst>
            <pc:docMk/>
            <pc:sldMk cId="4132957577" sldId="355"/>
            <ac:cxnSpMk id="18" creationId="{DCF86EA6-1125-4FF5-B99B-B6E65DA1A323}"/>
          </ac:cxnSpMkLst>
        </pc:cxnChg>
        <pc:cxnChg chg="del">
          <ac:chgData name="Christopher Kopecny" userId="d75c4592-849c-40c3-9635-5b8e3b9072f7" providerId="ADAL" clId="{F805E62B-5B25-4A06-BBBF-56BAD4A8CD9A}" dt="2021-10-05T07:29:32.023" v="4435" actId="478"/>
          <ac:cxnSpMkLst>
            <pc:docMk/>
            <pc:sldMk cId="4132957577" sldId="355"/>
            <ac:cxnSpMk id="20" creationId="{491A03F9-473F-4FE9-ABDE-D3D1187C6397}"/>
          </ac:cxnSpMkLst>
        </pc:cxnChg>
        <pc:cxnChg chg="del">
          <ac:chgData name="Christopher Kopecny" userId="d75c4592-849c-40c3-9635-5b8e3b9072f7" providerId="ADAL" clId="{F805E62B-5B25-4A06-BBBF-56BAD4A8CD9A}" dt="2021-10-05T07:29:33.459" v="4436" actId="478"/>
          <ac:cxnSpMkLst>
            <pc:docMk/>
            <pc:sldMk cId="4132957577" sldId="355"/>
            <ac:cxnSpMk id="22" creationId="{565B76C2-C48E-477E-A015-763672A09EBA}"/>
          </ac:cxnSpMkLst>
        </pc:cxnChg>
        <pc:cxnChg chg="add mod">
          <ac:chgData name="Christopher Kopecny" userId="d75c4592-849c-40c3-9635-5b8e3b9072f7" providerId="ADAL" clId="{F805E62B-5B25-4A06-BBBF-56BAD4A8CD9A}" dt="2021-10-05T07:31:29.633" v="4599" actId="14100"/>
          <ac:cxnSpMkLst>
            <pc:docMk/>
            <pc:sldMk cId="4132957577" sldId="355"/>
            <ac:cxnSpMk id="23" creationId="{24D36830-1B25-4D25-A3B0-C8E67BBED3AE}"/>
          </ac:cxnSpMkLst>
        </pc:cxnChg>
        <pc:cxnChg chg="add mod">
          <ac:chgData name="Christopher Kopecny" userId="d75c4592-849c-40c3-9635-5b8e3b9072f7" providerId="ADAL" clId="{F805E62B-5B25-4A06-BBBF-56BAD4A8CD9A}" dt="2021-10-05T07:31:38.461" v="4602" actId="14100"/>
          <ac:cxnSpMkLst>
            <pc:docMk/>
            <pc:sldMk cId="4132957577" sldId="355"/>
            <ac:cxnSpMk id="24" creationId="{5B97F2CF-EDA6-4A6A-8A24-55FFB482BE20}"/>
          </ac:cxnSpMkLst>
        </pc:cxnChg>
      </pc:sldChg>
      <pc:sldChg chg="addSp delSp modSp new mod setBg">
        <pc:chgData name="Christopher Kopecny" userId="d75c4592-849c-40c3-9635-5b8e3b9072f7" providerId="ADAL" clId="{F805E62B-5B25-4A06-BBBF-56BAD4A8CD9A}" dt="2021-10-05T07:37:17.933" v="4776" actId="20577"/>
        <pc:sldMkLst>
          <pc:docMk/>
          <pc:sldMk cId="3939050590" sldId="356"/>
        </pc:sldMkLst>
        <pc:spChg chg="del">
          <ac:chgData name="Christopher Kopecny" userId="d75c4592-849c-40c3-9635-5b8e3b9072f7" providerId="ADAL" clId="{F805E62B-5B25-4A06-BBBF-56BAD4A8CD9A}" dt="2021-10-05T07:31:49.128" v="4604" actId="478"/>
          <ac:spMkLst>
            <pc:docMk/>
            <pc:sldMk cId="3939050590" sldId="356"/>
            <ac:spMk id="2" creationId="{111BC30A-5434-432A-B22E-2FB07854880D}"/>
          </ac:spMkLst>
        </pc:spChg>
        <pc:spChg chg="del">
          <ac:chgData name="Christopher Kopecny" userId="d75c4592-849c-40c3-9635-5b8e3b9072f7" providerId="ADAL" clId="{F805E62B-5B25-4A06-BBBF-56BAD4A8CD9A}" dt="2021-10-05T07:31:49.128" v="4604" actId="478"/>
          <ac:spMkLst>
            <pc:docMk/>
            <pc:sldMk cId="3939050590" sldId="356"/>
            <ac:spMk id="3" creationId="{6452D6FC-FBE7-4334-97B4-AEA08670184F}"/>
          </ac:spMkLst>
        </pc:spChg>
        <pc:spChg chg="add">
          <ac:chgData name="Christopher Kopecny" userId="d75c4592-849c-40c3-9635-5b8e3b9072f7" providerId="ADAL" clId="{F805E62B-5B25-4A06-BBBF-56BAD4A8CD9A}" dt="2021-10-05T07:36:21.542" v="4606" actId="26606"/>
          <ac:spMkLst>
            <pc:docMk/>
            <pc:sldMk cId="3939050590" sldId="356"/>
            <ac:spMk id="9" creationId="{F3060C83-F051-4F0E-ABAD-AA0DFC48B218}"/>
          </ac:spMkLst>
        </pc:spChg>
        <pc:spChg chg="add">
          <ac:chgData name="Christopher Kopecny" userId="d75c4592-849c-40c3-9635-5b8e3b9072f7" providerId="ADAL" clId="{F805E62B-5B25-4A06-BBBF-56BAD4A8CD9A}" dt="2021-10-05T07:36:21.542" v="4606" actId="26606"/>
          <ac:spMkLst>
            <pc:docMk/>
            <pc:sldMk cId="3939050590" sldId="356"/>
            <ac:spMk id="11" creationId="{83C98ABE-055B-441F-B07E-44F97F083C39}"/>
          </ac:spMkLst>
        </pc:spChg>
        <pc:spChg chg="add">
          <ac:chgData name="Christopher Kopecny" userId="d75c4592-849c-40c3-9635-5b8e3b9072f7" providerId="ADAL" clId="{F805E62B-5B25-4A06-BBBF-56BAD4A8CD9A}" dt="2021-10-05T07:36:21.542" v="4606" actId="26606"/>
          <ac:spMkLst>
            <pc:docMk/>
            <pc:sldMk cId="3939050590" sldId="356"/>
            <ac:spMk id="13" creationId="{29FDB030-9B49-4CED-8CCD-4D99382388AC}"/>
          </ac:spMkLst>
        </pc:spChg>
        <pc:spChg chg="add mod">
          <ac:chgData name="Christopher Kopecny" userId="d75c4592-849c-40c3-9635-5b8e3b9072f7" providerId="ADAL" clId="{F805E62B-5B25-4A06-BBBF-56BAD4A8CD9A}" dt="2021-10-05T07:37:17.933" v="4776" actId="20577"/>
          <ac:spMkLst>
            <pc:docMk/>
            <pc:sldMk cId="3939050590" sldId="356"/>
            <ac:spMk id="14" creationId="{7C19FF60-F008-46B1-AB0A-FD5BEE19A24C}"/>
          </ac:spMkLst>
        </pc:spChg>
        <pc:spChg chg="add">
          <ac:chgData name="Christopher Kopecny" userId="d75c4592-849c-40c3-9635-5b8e3b9072f7" providerId="ADAL" clId="{F805E62B-5B25-4A06-BBBF-56BAD4A8CD9A}" dt="2021-10-05T07:36:21.542" v="4606" actId="26606"/>
          <ac:spMkLst>
            <pc:docMk/>
            <pc:sldMk cId="3939050590" sldId="356"/>
            <ac:spMk id="15" creationId="{3783CA14-24A1-485C-8B30-D6A5D87987AD}"/>
          </ac:spMkLst>
        </pc:spChg>
        <pc:spChg chg="add">
          <ac:chgData name="Christopher Kopecny" userId="d75c4592-849c-40c3-9635-5b8e3b9072f7" providerId="ADAL" clId="{F805E62B-5B25-4A06-BBBF-56BAD4A8CD9A}" dt="2021-10-05T07:36:21.542" v="4606" actId="26606"/>
          <ac:spMkLst>
            <pc:docMk/>
            <pc:sldMk cId="3939050590" sldId="356"/>
            <ac:spMk id="17" creationId="{9A97C86A-04D6-40F7-AE84-31AB43E6A846}"/>
          </ac:spMkLst>
        </pc:spChg>
        <pc:spChg chg="add">
          <ac:chgData name="Christopher Kopecny" userId="d75c4592-849c-40c3-9635-5b8e3b9072f7" providerId="ADAL" clId="{F805E62B-5B25-4A06-BBBF-56BAD4A8CD9A}" dt="2021-10-05T07:36:21.542" v="4606" actId="26606"/>
          <ac:spMkLst>
            <pc:docMk/>
            <pc:sldMk cId="3939050590" sldId="356"/>
            <ac:spMk id="19" creationId="{FF9F2414-84E8-453E-B1F3-389FDE8192D9}"/>
          </ac:spMkLst>
        </pc:spChg>
        <pc:spChg chg="add">
          <ac:chgData name="Christopher Kopecny" userId="d75c4592-849c-40c3-9635-5b8e3b9072f7" providerId="ADAL" clId="{F805E62B-5B25-4A06-BBBF-56BAD4A8CD9A}" dt="2021-10-05T07:36:21.542" v="4606" actId="26606"/>
          <ac:spMkLst>
            <pc:docMk/>
            <pc:sldMk cId="3939050590" sldId="356"/>
            <ac:spMk id="21" creationId="{3ECA69A1-7536-43AC-85EF-C7106179F5ED}"/>
          </ac:spMkLst>
        </pc:spChg>
        <pc:picChg chg="add mod">
          <ac:chgData name="Christopher Kopecny" userId="d75c4592-849c-40c3-9635-5b8e3b9072f7" providerId="ADAL" clId="{F805E62B-5B25-4A06-BBBF-56BAD4A8CD9A}" dt="2021-10-05T07:36:21.542" v="4606" actId="26606"/>
          <ac:picMkLst>
            <pc:docMk/>
            <pc:sldMk cId="3939050590" sldId="356"/>
            <ac:picMk id="4" creationId="{4BE8AB22-DDF2-4ABD-989E-9FD9CE09F64D}"/>
          </ac:picMkLst>
        </pc:picChg>
        <pc:picChg chg="add mod">
          <ac:chgData name="Christopher Kopecny" userId="d75c4592-849c-40c3-9635-5b8e3b9072f7" providerId="ADAL" clId="{F805E62B-5B25-4A06-BBBF-56BAD4A8CD9A}" dt="2021-10-05T07:36:29.838" v="4607"/>
          <ac:picMkLst>
            <pc:docMk/>
            <pc:sldMk cId="3939050590" sldId="356"/>
            <ac:picMk id="12" creationId="{22FD9BBC-018C-41F8-9087-8288ECADBD87}"/>
          </ac:picMkLst>
        </pc:picChg>
        <pc:cxnChg chg="add mod">
          <ac:chgData name="Christopher Kopecny" userId="d75c4592-849c-40c3-9635-5b8e3b9072f7" providerId="ADAL" clId="{F805E62B-5B25-4A06-BBBF-56BAD4A8CD9A}" dt="2021-10-05T07:37:06.544" v="4743" actId="14100"/>
          <ac:cxnSpMkLst>
            <pc:docMk/>
            <pc:sldMk cId="3939050590" sldId="356"/>
            <ac:cxnSpMk id="16" creationId="{FC50422D-571B-45BA-BF81-1858589E9E13}"/>
          </ac:cxnSpMkLst>
        </pc:cxnChg>
      </pc:sldChg>
      <pc:sldChg chg="addSp delSp modSp new del mod ord">
        <pc:chgData name="Christopher Kopecny" userId="d75c4592-849c-40c3-9635-5b8e3b9072f7" providerId="ADAL" clId="{F805E62B-5B25-4A06-BBBF-56BAD4A8CD9A}" dt="2021-10-05T07:41:21.302" v="4927" actId="2696"/>
        <pc:sldMkLst>
          <pc:docMk/>
          <pc:sldMk cId="2213560930" sldId="357"/>
        </pc:sldMkLst>
        <pc:spChg chg="del">
          <ac:chgData name="Christopher Kopecny" userId="d75c4592-849c-40c3-9635-5b8e3b9072f7" providerId="ADAL" clId="{F805E62B-5B25-4A06-BBBF-56BAD4A8CD9A}" dt="2021-10-05T07:37:31.329" v="4778" actId="478"/>
          <ac:spMkLst>
            <pc:docMk/>
            <pc:sldMk cId="2213560930" sldId="357"/>
            <ac:spMk id="2" creationId="{79839F1D-9B9B-4356-85BE-0A50E6159746}"/>
          </ac:spMkLst>
        </pc:spChg>
        <pc:spChg chg="del">
          <ac:chgData name="Christopher Kopecny" userId="d75c4592-849c-40c3-9635-5b8e3b9072f7" providerId="ADAL" clId="{F805E62B-5B25-4A06-BBBF-56BAD4A8CD9A}" dt="2021-10-05T07:37:31.329" v="4778" actId="478"/>
          <ac:spMkLst>
            <pc:docMk/>
            <pc:sldMk cId="2213560930" sldId="357"/>
            <ac:spMk id="3" creationId="{8077A87A-592C-4FEC-8B4C-5C1471DCBAAF}"/>
          </ac:spMkLst>
        </pc:spChg>
        <pc:spChg chg="add del mod">
          <ac:chgData name="Christopher Kopecny" userId="d75c4592-849c-40c3-9635-5b8e3b9072f7" providerId="ADAL" clId="{F805E62B-5B25-4A06-BBBF-56BAD4A8CD9A}" dt="2021-10-05T07:41:15.930" v="4925" actId="21"/>
          <ac:spMkLst>
            <pc:docMk/>
            <pc:sldMk cId="2213560930" sldId="357"/>
            <ac:spMk id="5" creationId="{F3C5081D-778B-439E-9F79-8F4A868613AA}"/>
          </ac:spMkLst>
        </pc:spChg>
        <pc:spChg chg="add del mod">
          <ac:chgData name="Christopher Kopecny" userId="d75c4592-849c-40c3-9635-5b8e3b9072f7" providerId="ADAL" clId="{F805E62B-5B25-4A06-BBBF-56BAD4A8CD9A}" dt="2021-10-05T07:40:08.521" v="4890"/>
          <ac:spMkLst>
            <pc:docMk/>
            <pc:sldMk cId="2213560930" sldId="357"/>
            <ac:spMk id="16" creationId="{9BEED5E8-99A9-4386-861A-49A85F77E238}"/>
          </ac:spMkLst>
        </pc:spChg>
        <pc:picChg chg="add del mod">
          <ac:chgData name="Christopher Kopecny" userId="d75c4592-849c-40c3-9635-5b8e3b9072f7" providerId="ADAL" clId="{F805E62B-5B25-4A06-BBBF-56BAD4A8CD9A}" dt="2021-10-05T07:41:15.930" v="4925" actId="21"/>
          <ac:picMkLst>
            <pc:docMk/>
            <pc:sldMk cId="2213560930" sldId="357"/>
            <ac:picMk id="4" creationId="{50514946-D085-40D0-868B-E13237151896}"/>
          </ac:picMkLst>
        </pc:picChg>
        <pc:picChg chg="add del mod">
          <ac:chgData name="Christopher Kopecny" userId="d75c4592-849c-40c3-9635-5b8e3b9072f7" providerId="ADAL" clId="{F805E62B-5B25-4A06-BBBF-56BAD4A8CD9A}" dt="2021-10-05T07:41:15.930" v="4925" actId="21"/>
          <ac:picMkLst>
            <pc:docMk/>
            <pc:sldMk cId="2213560930" sldId="357"/>
            <ac:picMk id="7" creationId="{086E4480-5E69-4B51-B8A2-FE3BC2EF39DF}"/>
          </ac:picMkLst>
        </pc:picChg>
        <pc:picChg chg="add del mod">
          <ac:chgData name="Christopher Kopecny" userId="d75c4592-849c-40c3-9635-5b8e3b9072f7" providerId="ADAL" clId="{F805E62B-5B25-4A06-BBBF-56BAD4A8CD9A}" dt="2021-10-05T07:40:08.521" v="4890"/>
          <ac:picMkLst>
            <pc:docMk/>
            <pc:sldMk cId="2213560930" sldId="357"/>
            <ac:picMk id="15" creationId="{F6962EF1-2879-4CD5-BEBB-FEC5DF3BFAA3}"/>
          </ac:picMkLst>
        </pc:picChg>
        <pc:cxnChg chg="add del mod">
          <ac:chgData name="Christopher Kopecny" userId="d75c4592-849c-40c3-9635-5b8e3b9072f7" providerId="ADAL" clId="{F805E62B-5B25-4A06-BBBF-56BAD4A8CD9A}" dt="2021-10-05T07:38:36.970" v="4783" actId="21"/>
          <ac:cxnSpMkLst>
            <pc:docMk/>
            <pc:sldMk cId="2213560930" sldId="357"/>
            <ac:cxnSpMk id="6" creationId="{113B8F73-7915-4054-BBB6-D684CA9ABAA3}"/>
          </ac:cxnSpMkLst>
        </pc:cxnChg>
        <pc:cxnChg chg="add del mod">
          <ac:chgData name="Christopher Kopecny" userId="d75c4592-849c-40c3-9635-5b8e3b9072f7" providerId="ADAL" clId="{F805E62B-5B25-4A06-BBBF-56BAD4A8CD9A}" dt="2021-10-05T07:41:15.930" v="4925" actId="21"/>
          <ac:cxnSpMkLst>
            <pc:docMk/>
            <pc:sldMk cId="2213560930" sldId="357"/>
            <ac:cxnSpMk id="8" creationId="{0CC6F450-3F16-45EF-8790-F16025BD014C}"/>
          </ac:cxnSpMkLst>
        </pc:cxnChg>
        <pc:cxnChg chg="add del mod">
          <ac:chgData name="Christopher Kopecny" userId="d75c4592-849c-40c3-9635-5b8e3b9072f7" providerId="ADAL" clId="{F805E62B-5B25-4A06-BBBF-56BAD4A8CD9A}" dt="2021-10-05T07:41:15.930" v="4925" actId="21"/>
          <ac:cxnSpMkLst>
            <pc:docMk/>
            <pc:sldMk cId="2213560930" sldId="357"/>
            <ac:cxnSpMk id="12" creationId="{942C340B-0412-43B5-AD73-4C2C4FCD681C}"/>
          </ac:cxnSpMkLst>
        </pc:cxnChg>
        <pc:cxnChg chg="add del mod">
          <ac:chgData name="Christopher Kopecny" userId="d75c4592-849c-40c3-9635-5b8e3b9072f7" providerId="ADAL" clId="{F805E62B-5B25-4A06-BBBF-56BAD4A8CD9A}" dt="2021-10-05T07:40:08.521" v="4890"/>
          <ac:cxnSpMkLst>
            <pc:docMk/>
            <pc:sldMk cId="2213560930" sldId="357"/>
            <ac:cxnSpMk id="17" creationId="{C6612EB0-DE1E-43E9-A737-9BD61C39D6A6}"/>
          </ac:cxnSpMkLst>
        </pc:cxnChg>
        <pc:cxnChg chg="add del mod">
          <ac:chgData name="Christopher Kopecny" userId="d75c4592-849c-40c3-9635-5b8e3b9072f7" providerId="ADAL" clId="{F805E62B-5B25-4A06-BBBF-56BAD4A8CD9A}" dt="2021-10-05T07:40:08.521" v="4890"/>
          <ac:cxnSpMkLst>
            <pc:docMk/>
            <pc:sldMk cId="2213560930" sldId="357"/>
            <ac:cxnSpMk id="18" creationId="{2E3505C8-E0B9-4D9B-9B79-E2413F039E31}"/>
          </ac:cxnSpMkLst>
        </pc:cxnChg>
      </pc:sldChg>
      <pc:sldChg chg="addSp delSp modSp new mod setBg">
        <pc:chgData name="Christopher Kopecny" userId="d75c4592-849c-40c3-9635-5b8e3b9072f7" providerId="ADAL" clId="{F805E62B-5B25-4A06-BBBF-56BAD4A8CD9A}" dt="2021-10-05T07:43:30.708" v="5198" actId="20577"/>
        <pc:sldMkLst>
          <pc:docMk/>
          <pc:sldMk cId="3372385170" sldId="358"/>
        </pc:sldMkLst>
        <pc:spChg chg="del">
          <ac:chgData name="Christopher Kopecny" userId="d75c4592-849c-40c3-9635-5b8e3b9072f7" providerId="ADAL" clId="{F805E62B-5B25-4A06-BBBF-56BAD4A8CD9A}" dt="2021-10-05T07:39:59.065" v="4886" actId="478"/>
          <ac:spMkLst>
            <pc:docMk/>
            <pc:sldMk cId="3372385170" sldId="358"/>
            <ac:spMk id="2" creationId="{91B92333-6ADA-4F4B-A62D-779AB4E4E56C}"/>
          </ac:spMkLst>
        </pc:spChg>
        <pc:spChg chg="del">
          <ac:chgData name="Christopher Kopecny" userId="d75c4592-849c-40c3-9635-5b8e3b9072f7" providerId="ADAL" clId="{F805E62B-5B25-4A06-BBBF-56BAD4A8CD9A}" dt="2021-10-05T07:39:59.065" v="4886" actId="478"/>
          <ac:spMkLst>
            <pc:docMk/>
            <pc:sldMk cId="3372385170" sldId="358"/>
            <ac:spMk id="3" creationId="{20C2C81D-BDA1-4D0E-BE1E-8A39B80CA1AE}"/>
          </ac:spMkLst>
        </pc:spChg>
        <pc:spChg chg="add">
          <ac:chgData name="Christopher Kopecny" userId="d75c4592-849c-40c3-9635-5b8e3b9072f7" providerId="ADAL" clId="{F805E62B-5B25-4A06-BBBF-56BAD4A8CD9A}" dt="2021-10-05T07:40:02.601" v="4888" actId="26606"/>
          <ac:spMkLst>
            <pc:docMk/>
            <pc:sldMk cId="3372385170" sldId="358"/>
            <ac:spMk id="9" creationId="{F3060C83-F051-4F0E-ABAD-AA0DFC48B218}"/>
          </ac:spMkLst>
        </pc:spChg>
        <pc:spChg chg="add">
          <ac:chgData name="Christopher Kopecny" userId="d75c4592-849c-40c3-9635-5b8e3b9072f7" providerId="ADAL" clId="{F805E62B-5B25-4A06-BBBF-56BAD4A8CD9A}" dt="2021-10-05T07:40:02.601" v="4888" actId="26606"/>
          <ac:spMkLst>
            <pc:docMk/>
            <pc:sldMk cId="3372385170" sldId="358"/>
            <ac:spMk id="11" creationId="{83C98ABE-055B-441F-B07E-44F97F083C39}"/>
          </ac:spMkLst>
        </pc:spChg>
        <pc:spChg chg="add">
          <ac:chgData name="Christopher Kopecny" userId="d75c4592-849c-40c3-9635-5b8e3b9072f7" providerId="ADAL" clId="{F805E62B-5B25-4A06-BBBF-56BAD4A8CD9A}" dt="2021-10-05T07:40:02.601" v="4888" actId="26606"/>
          <ac:spMkLst>
            <pc:docMk/>
            <pc:sldMk cId="3372385170" sldId="358"/>
            <ac:spMk id="13" creationId="{29FDB030-9B49-4CED-8CCD-4D99382388AC}"/>
          </ac:spMkLst>
        </pc:spChg>
        <pc:spChg chg="add mod">
          <ac:chgData name="Christopher Kopecny" userId="d75c4592-849c-40c3-9635-5b8e3b9072f7" providerId="ADAL" clId="{F805E62B-5B25-4A06-BBBF-56BAD4A8CD9A}" dt="2021-10-05T07:43:30.708" v="5198" actId="20577"/>
          <ac:spMkLst>
            <pc:docMk/>
            <pc:sldMk cId="3372385170" sldId="358"/>
            <ac:spMk id="14" creationId="{40C894BE-4429-4A80-A9B1-37E7FE8984D6}"/>
          </ac:spMkLst>
        </pc:spChg>
        <pc:spChg chg="add">
          <ac:chgData name="Christopher Kopecny" userId="d75c4592-849c-40c3-9635-5b8e3b9072f7" providerId="ADAL" clId="{F805E62B-5B25-4A06-BBBF-56BAD4A8CD9A}" dt="2021-10-05T07:40:02.601" v="4888" actId="26606"/>
          <ac:spMkLst>
            <pc:docMk/>
            <pc:sldMk cId="3372385170" sldId="358"/>
            <ac:spMk id="15" creationId="{3783CA14-24A1-485C-8B30-D6A5D87987AD}"/>
          </ac:spMkLst>
        </pc:spChg>
        <pc:spChg chg="add">
          <ac:chgData name="Christopher Kopecny" userId="d75c4592-849c-40c3-9635-5b8e3b9072f7" providerId="ADAL" clId="{F805E62B-5B25-4A06-BBBF-56BAD4A8CD9A}" dt="2021-10-05T07:40:02.601" v="4888" actId="26606"/>
          <ac:spMkLst>
            <pc:docMk/>
            <pc:sldMk cId="3372385170" sldId="358"/>
            <ac:spMk id="17" creationId="{9A97C86A-04D6-40F7-AE84-31AB43E6A846}"/>
          </ac:spMkLst>
        </pc:spChg>
        <pc:spChg chg="add">
          <ac:chgData name="Christopher Kopecny" userId="d75c4592-849c-40c3-9635-5b8e3b9072f7" providerId="ADAL" clId="{F805E62B-5B25-4A06-BBBF-56BAD4A8CD9A}" dt="2021-10-05T07:40:02.601" v="4888" actId="26606"/>
          <ac:spMkLst>
            <pc:docMk/>
            <pc:sldMk cId="3372385170" sldId="358"/>
            <ac:spMk id="19" creationId="{FF9F2414-84E8-453E-B1F3-389FDE8192D9}"/>
          </ac:spMkLst>
        </pc:spChg>
        <pc:spChg chg="add">
          <ac:chgData name="Christopher Kopecny" userId="d75c4592-849c-40c3-9635-5b8e3b9072f7" providerId="ADAL" clId="{F805E62B-5B25-4A06-BBBF-56BAD4A8CD9A}" dt="2021-10-05T07:40:02.601" v="4888" actId="26606"/>
          <ac:spMkLst>
            <pc:docMk/>
            <pc:sldMk cId="3372385170" sldId="358"/>
            <ac:spMk id="21" creationId="{3ECA69A1-7536-43AC-85EF-C7106179F5ED}"/>
          </ac:spMkLst>
        </pc:spChg>
        <pc:picChg chg="add mod">
          <ac:chgData name="Christopher Kopecny" userId="d75c4592-849c-40c3-9635-5b8e3b9072f7" providerId="ADAL" clId="{F805E62B-5B25-4A06-BBBF-56BAD4A8CD9A}" dt="2021-10-05T07:41:33.295" v="4930" actId="1076"/>
          <ac:picMkLst>
            <pc:docMk/>
            <pc:sldMk cId="3372385170" sldId="358"/>
            <ac:picMk id="4" creationId="{6DF80502-B2FB-4453-807A-F257BB02A321}"/>
          </ac:picMkLst>
        </pc:picChg>
        <pc:picChg chg="add mod">
          <ac:chgData name="Christopher Kopecny" userId="d75c4592-849c-40c3-9635-5b8e3b9072f7" providerId="ADAL" clId="{F805E62B-5B25-4A06-BBBF-56BAD4A8CD9A}" dt="2021-10-05T07:43:06.355" v="5192" actId="1076"/>
          <ac:picMkLst>
            <pc:docMk/>
            <pc:sldMk cId="3372385170" sldId="358"/>
            <ac:picMk id="12" creationId="{5A141630-FB5B-40B0-AB99-72C4F2D4CCB0}"/>
          </ac:picMkLst>
        </pc:picChg>
        <pc:cxnChg chg="add mod">
          <ac:chgData name="Christopher Kopecny" userId="d75c4592-849c-40c3-9635-5b8e3b9072f7" providerId="ADAL" clId="{F805E62B-5B25-4A06-BBBF-56BAD4A8CD9A}" dt="2021-10-05T07:43:17.807" v="5195" actId="14100"/>
          <ac:cxnSpMkLst>
            <pc:docMk/>
            <pc:sldMk cId="3372385170" sldId="358"/>
            <ac:cxnSpMk id="16" creationId="{0B3B4A4A-EF04-4A12-8641-F51D36911799}"/>
          </ac:cxnSpMkLst>
        </pc:cxnChg>
        <pc:cxnChg chg="add del mod">
          <ac:chgData name="Christopher Kopecny" userId="d75c4592-849c-40c3-9635-5b8e3b9072f7" providerId="ADAL" clId="{F805E62B-5B25-4A06-BBBF-56BAD4A8CD9A}" dt="2021-10-05T07:41:28.762" v="4928" actId="478"/>
          <ac:cxnSpMkLst>
            <pc:docMk/>
            <pc:sldMk cId="3372385170" sldId="358"/>
            <ac:cxnSpMk id="18" creationId="{0FF7B16E-0B8F-4B49-AE48-7523BA5D1CC6}"/>
          </ac:cxnSpMkLst>
        </pc:cxnChg>
      </pc:sldChg>
      <pc:sldChg chg="addSp delSp modSp add mod">
        <pc:chgData name="Christopher Kopecny" userId="d75c4592-849c-40c3-9635-5b8e3b9072f7" providerId="ADAL" clId="{F805E62B-5B25-4A06-BBBF-56BAD4A8CD9A}" dt="2021-10-05T07:41:17.424" v="4926"/>
        <pc:sldMkLst>
          <pc:docMk/>
          <pc:sldMk cId="925456278" sldId="359"/>
        </pc:sldMkLst>
        <pc:spChg chg="add del">
          <ac:chgData name="Christopher Kopecny" userId="d75c4592-849c-40c3-9635-5b8e3b9072f7" providerId="ADAL" clId="{F805E62B-5B25-4A06-BBBF-56BAD4A8CD9A}" dt="2021-10-05T07:40:59.840" v="4923" actId="478"/>
          <ac:spMkLst>
            <pc:docMk/>
            <pc:sldMk cId="925456278" sldId="359"/>
            <ac:spMk id="9" creationId="{F3060C83-F051-4F0E-ABAD-AA0DFC48B218}"/>
          </ac:spMkLst>
        </pc:spChg>
        <pc:spChg chg="add del">
          <ac:chgData name="Christopher Kopecny" userId="d75c4592-849c-40c3-9635-5b8e3b9072f7" providerId="ADAL" clId="{F805E62B-5B25-4A06-BBBF-56BAD4A8CD9A}" dt="2021-10-05T07:40:59.840" v="4923" actId="478"/>
          <ac:spMkLst>
            <pc:docMk/>
            <pc:sldMk cId="925456278" sldId="359"/>
            <ac:spMk id="11" creationId="{83C98ABE-055B-441F-B07E-44F97F083C39}"/>
          </ac:spMkLst>
        </pc:spChg>
        <pc:spChg chg="add del">
          <ac:chgData name="Christopher Kopecny" userId="d75c4592-849c-40c3-9635-5b8e3b9072f7" providerId="ADAL" clId="{F805E62B-5B25-4A06-BBBF-56BAD4A8CD9A}" dt="2021-10-05T07:40:59.840" v="4923" actId="478"/>
          <ac:spMkLst>
            <pc:docMk/>
            <pc:sldMk cId="925456278" sldId="359"/>
            <ac:spMk id="13" creationId="{29FDB030-9B49-4CED-8CCD-4D99382388AC}"/>
          </ac:spMkLst>
        </pc:spChg>
        <pc:spChg chg="add del">
          <ac:chgData name="Christopher Kopecny" userId="d75c4592-849c-40c3-9635-5b8e3b9072f7" providerId="ADAL" clId="{F805E62B-5B25-4A06-BBBF-56BAD4A8CD9A}" dt="2021-10-05T07:41:09.652" v="4924" actId="478"/>
          <ac:spMkLst>
            <pc:docMk/>
            <pc:sldMk cId="925456278" sldId="359"/>
            <ac:spMk id="14" creationId="{7C19FF60-F008-46B1-AB0A-FD5BEE19A24C}"/>
          </ac:spMkLst>
        </pc:spChg>
        <pc:spChg chg="add del">
          <ac:chgData name="Christopher Kopecny" userId="d75c4592-849c-40c3-9635-5b8e3b9072f7" providerId="ADAL" clId="{F805E62B-5B25-4A06-BBBF-56BAD4A8CD9A}" dt="2021-10-05T07:40:59.840" v="4923" actId="478"/>
          <ac:spMkLst>
            <pc:docMk/>
            <pc:sldMk cId="925456278" sldId="359"/>
            <ac:spMk id="15" creationId="{3783CA14-24A1-485C-8B30-D6A5D87987AD}"/>
          </ac:spMkLst>
        </pc:spChg>
        <pc:spChg chg="add del">
          <ac:chgData name="Christopher Kopecny" userId="d75c4592-849c-40c3-9635-5b8e3b9072f7" providerId="ADAL" clId="{F805E62B-5B25-4A06-BBBF-56BAD4A8CD9A}" dt="2021-10-05T07:40:59.840" v="4923" actId="478"/>
          <ac:spMkLst>
            <pc:docMk/>
            <pc:sldMk cId="925456278" sldId="359"/>
            <ac:spMk id="17" creationId="{9A97C86A-04D6-40F7-AE84-31AB43E6A846}"/>
          </ac:spMkLst>
        </pc:spChg>
        <pc:spChg chg="add del">
          <ac:chgData name="Christopher Kopecny" userId="d75c4592-849c-40c3-9635-5b8e3b9072f7" providerId="ADAL" clId="{F805E62B-5B25-4A06-BBBF-56BAD4A8CD9A}" dt="2021-10-05T07:40:59.840" v="4923" actId="478"/>
          <ac:spMkLst>
            <pc:docMk/>
            <pc:sldMk cId="925456278" sldId="359"/>
            <ac:spMk id="19" creationId="{FF9F2414-84E8-453E-B1F3-389FDE8192D9}"/>
          </ac:spMkLst>
        </pc:spChg>
        <pc:spChg chg="add mod">
          <ac:chgData name="Christopher Kopecny" userId="d75c4592-849c-40c3-9635-5b8e3b9072f7" providerId="ADAL" clId="{F805E62B-5B25-4A06-BBBF-56BAD4A8CD9A}" dt="2021-10-05T07:41:17.424" v="4926"/>
          <ac:spMkLst>
            <pc:docMk/>
            <pc:sldMk cId="925456278" sldId="359"/>
            <ac:spMk id="20" creationId="{010A8033-9BAD-4794-B690-E61E56B8228E}"/>
          </ac:spMkLst>
        </pc:spChg>
        <pc:spChg chg="add del">
          <ac:chgData name="Christopher Kopecny" userId="d75c4592-849c-40c3-9635-5b8e3b9072f7" providerId="ADAL" clId="{F805E62B-5B25-4A06-BBBF-56BAD4A8CD9A}" dt="2021-10-05T07:40:59.840" v="4923" actId="478"/>
          <ac:spMkLst>
            <pc:docMk/>
            <pc:sldMk cId="925456278" sldId="359"/>
            <ac:spMk id="21" creationId="{3ECA69A1-7536-43AC-85EF-C7106179F5ED}"/>
          </ac:spMkLst>
        </pc:spChg>
        <pc:picChg chg="add del">
          <ac:chgData name="Christopher Kopecny" userId="d75c4592-849c-40c3-9635-5b8e3b9072f7" providerId="ADAL" clId="{F805E62B-5B25-4A06-BBBF-56BAD4A8CD9A}" dt="2021-10-05T07:41:09.652" v="4924" actId="478"/>
          <ac:picMkLst>
            <pc:docMk/>
            <pc:sldMk cId="925456278" sldId="359"/>
            <ac:picMk id="4" creationId="{4BE8AB22-DDF2-4ABD-989E-9FD9CE09F64D}"/>
          </ac:picMkLst>
        </pc:picChg>
        <pc:picChg chg="add del">
          <ac:chgData name="Christopher Kopecny" userId="d75c4592-849c-40c3-9635-5b8e3b9072f7" providerId="ADAL" clId="{F805E62B-5B25-4A06-BBBF-56BAD4A8CD9A}" dt="2021-10-05T07:41:09.652" v="4924" actId="478"/>
          <ac:picMkLst>
            <pc:docMk/>
            <pc:sldMk cId="925456278" sldId="359"/>
            <ac:picMk id="12" creationId="{22FD9BBC-018C-41F8-9087-8288ECADBD87}"/>
          </ac:picMkLst>
        </pc:picChg>
        <pc:picChg chg="add mod">
          <ac:chgData name="Christopher Kopecny" userId="d75c4592-849c-40c3-9635-5b8e3b9072f7" providerId="ADAL" clId="{F805E62B-5B25-4A06-BBBF-56BAD4A8CD9A}" dt="2021-10-05T07:41:17.424" v="4926"/>
          <ac:picMkLst>
            <pc:docMk/>
            <pc:sldMk cId="925456278" sldId="359"/>
            <ac:picMk id="18" creationId="{8458C77E-2405-445C-8F60-0929F2202160}"/>
          </ac:picMkLst>
        </pc:picChg>
        <pc:picChg chg="add mod">
          <ac:chgData name="Christopher Kopecny" userId="d75c4592-849c-40c3-9635-5b8e3b9072f7" providerId="ADAL" clId="{F805E62B-5B25-4A06-BBBF-56BAD4A8CD9A}" dt="2021-10-05T07:41:17.424" v="4926"/>
          <ac:picMkLst>
            <pc:docMk/>
            <pc:sldMk cId="925456278" sldId="359"/>
            <ac:picMk id="22" creationId="{5F883707-44D2-4BCD-AEB2-66D2DF898FBA}"/>
          </ac:picMkLst>
        </pc:picChg>
        <pc:cxnChg chg="add del mod">
          <ac:chgData name="Christopher Kopecny" userId="d75c4592-849c-40c3-9635-5b8e3b9072f7" providerId="ADAL" clId="{F805E62B-5B25-4A06-BBBF-56BAD4A8CD9A}" dt="2021-10-05T07:41:09.652" v="4924" actId="478"/>
          <ac:cxnSpMkLst>
            <pc:docMk/>
            <pc:sldMk cId="925456278" sldId="359"/>
            <ac:cxnSpMk id="16" creationId="{FC50422D-571B-45BA-BF81-1858589E9E13}"/>
          </ac:cxnSpMkLst>
        </pc:cxnChg>
        <pc:cxnChg chg="add mod">
          <ac:chgData name="Christopher Kopecny" userId="d75c4592-849c-40c3-9635-5b8e3b9072f7" providerId="ADAL" clId="{F805E62B-5B25-4A06-BBBF-56BAD4A8CD9A}" dt="2021-10-05T07:41:17.424" v="4926"/>
          <ac:cxnSpMkLst>
            <pc:docMk/>
            <pc:sldMk cId="925456278" sldId="359"/>
            <ac:cxnSpMk id="23" creationId="{FCC69749-6DFA-4F41-9E1A-8DAFCB104653}"/>
          </ac:cxnSpMkLst>
        </pc:cxnChg>
        <pc:cxnChg chg="add mod">
          <ac:chgData name="Christopher Kopecny" userId="d75c4592-849c-40c3-9635-5b8e3b9072f7" providerId="ADAL" clId="{F805E62B-5B25-4A06-BBBF-56BAD4A8CD9A}" dt="2021-10-05T07:41:17.424" v="4926"/>
          <ac:cxnSpMkLst>
            <pc:docMk/>
            <pc:sldMk cId="925456278" sldId="359"/>
            <ac:cxnSpMk id="24" creationId="{075FFAB5-F484-43A1-8C18-D8C5F3D53591}"/>
          </ac:cxnSpMkLst>
        </pc:cxnChg>
      </pc:sldChg>
      <pc:sldChg chg="addSp delSp modSp new mod setBg">
        <pc:chgData name="Christopher Kopecny" userId="d75c4592-849c-40c3-9635-5b8e3b9072f7" providerId="ADAL" clId="{F805E62B-5B25-4A06-BBBF-56BAD4A8CD9A}" dt="2021-10-05T07:50:16.896" v="5459" actId="14100"/>
        <pc:sldMkLst>
          <pc:docMk/>
          <pc:sldMk cId="3310527977" sldId="360"/>
        </pc:sldMkLst>
        <pc:spChg chg="del">
          <ac:chgData name="Christopher Kopecny" userId="d75c4592-849c-40c3-9635-5b8e3b9072f7" providerId="ADAL" clId="{F805E62B-5B25-4A06-BBBF-56BAD4A8CD9A}" dt="2021-10-05T07:43:45.579" v="5200" actId="478"/>
          <ac:spMkLst>
            <pc:docMk/>
            <pc:sldMk cId="3310527977" sldId="360"/>
            <ac:spMk id="2" creationId="{D1BCEF04-6A6D-43EC-A465-10492A0309C3}"/>
          </ac:spMkLst>
        </pc:spChg>
        <pc:spChg chg="del">
          <ac:chgData name="Christopher Kopecny" userId="d75c4592-849c-40c3-9635-5b8e3b9072f7" providerId="ADAL" clId="{F805E62B-5B25-4A06-BBBF-56BAD4A8CD9A}" dt="2021-10-05T07:43:45.579" v="5200" actId="478"/>
          <ac:spMkLst>
            <pc:docMk/>
            <pc:sldMk cId="3310527977" sldId="360"/>
            <ac:spMk id="3" creationId="{63DD87F8-E292-4905-A297-0DE91D3503A5}"/>
          </ac:spMkLst>
        </pc:spChg>
        <pc:spChg chg="add">
          <ac:chgData name="Christopher Kopecny" userId="d75c4592-849c-40c3-9635-5b8e3b9072f7" providerId="ADAL" clId="{F805E62B-5B25-4A06-BBBF-56BAD4A8CD9A}" dt="2021-10-05T07:45:16.554" v="5202" actId="26606"/>
          <ac:spMkLst>
            <pc:docMk/>
            <pc:sldMk cId="3310527977" sldId="360"/>
            <ac:spMk id="9" creationId="{F3060C83-F051-4F0E-ABAD-AA0DFC48B218}"/>
          </ac:spMkLst>
        </pc:spChg>
        <pc:spChg chg="add">
          <ac:chgData name="Christopher Kopecny" userId="d75c4592-849c-40c3-9635-5b8e3b9072f7" providerId="ADAL" clId="{F805E62B-5B25-4A06-BBBF-56BAD4A8CD9A}" dt="2021-10-05T07:45:16.554" v="5202" actId="26606"/>
          <ac:spMkLst>
            <pc:docMk/>
            <pc:sldMk cId="3310527977" sldId="360"/>
            <ac:spMk id="11" creationId="{83C98ABE-055B-441F-B07E-44F97F083C39}"/>
          </ac:spMkLst>
        </pc:spChg>
        <pc:spChg chg="add">
          <ac:chgData name="Christopher Kopecny" userId="d75c4592-849c-40c3-9635-5b8e3b9072f7" providerId="ADAL" clId="{F805E62B-5B25-4A06-BBBF-56BAD4A8CD9A}" dt="2021-10-05T07:45:16.554" v="5202" actId="26606"/>
          <ac:spMkLst>
            <pc:docMk/>
            <pc:sldMk cId="3310527977" sldId="360"/>
            <ac:spMk id="13" creationId="{29FDB030-9B49-4CED-8CCD-4D99382388AC}"/>
          </ac:spMkLst>
        </pc:spChg>
        <pc:spChg chg="add del mod">
          <ac:chgData name="Christopher Kopecny" userId="d75c4592-849c-40c3-9635-5b8e3b9072f7" providerId="ADAL" clId="{F805E62B-5B25-4A06-BBBF-56BAD4A8CD9A}" dt="2021-10-05T07:45:30.383" v="5204"/>
          <ac:spMkLst>
            <pc:docMk/>
            <pc:sldMk cId="3310527977" sldId="360"/>
            <ac:spMk id="14" creationId="{385DCAF5-48E9-420E-AF14-69DA223DD0DB}"/>
          </ac:spMkLst>
        </pc:spChg>
        <pc:spChg chg="add">
          <ac:chgData name="Christopher Kopecny" userId="d75c4592-849c-40c3-9635-5b8e3b9072f7" providerId="ADAL" clId="{F805E62B-5B25-4A06-BBBF-56BAD4A8CD9A}" dt="2021-10-05T07:45:16.554" v="5202" actId="26606"/>
          <ac:spMkLst>
            <pc:docMk/>
            <pc:sldMk cId="3310527977" sldId="360"/>
            <ac:spMk id="15" creationId="{3783CA14-24A1-485C-8B30-D6A5D87987AD}"/>
          </ac:spMkLst>
        </pc:spChg>
        <pc:spChg chg="add">
          <ac:chgData name="Christopher Kopecny" userId="d75c4592-849c-40c3-9635-5b8e3b9072f7" providerId="ADAL" clId="{F805E62B-5B25-4A06-BBBF-56BAD4A8CD9A}" dt="2021-10-05T07:45:16.554" v="5202" actId="26606"/>
          <ac:spMkLst>
            <pc:docMk/>
            <pc:sldMk cId="3310527977" sldId="360"/>
            <ac:spMk id="17" creationId="{9A97C86A-04D6-40F7-AE84-31AB43E6A846}"/>
          </ac:spMkLst>
        </pc:spChg>
        <pc:spChg chg="add">
          <ac:chgData name="Christopher Kopecny" userId="d75c4592-849c-40c3-9635-5b8e3b9072f7" providerId="ADAL" clId="{F805E62B-5B25-4A06-BBBF-56BAD4A8CD9A}" dt="2021-10-05T07:45:16.554" v="5202" actId="26606"/>
          <ac:spMkLst>
            <pc:docMk/>
            <pc:sldMk cId="3310527977" sldId="360"/>
            <ac:spMk id="19" creationId="{FF9F2414-84E8-453E-B1F3-389FDE8192D9}"/>
          </ac:spMkLst>
        </pc:spChg>
        <pc:spChg chg="add mod">
          <ac:chgData name="Christopher Kopecny" userId="d75c4592-849c-40c3-9635-5b8e3b9072f7" providerId="ADAL" clId="{F805E62B-5B25-4A06-BBBF-56BAD4A8CD9A}" dt="2021-10-05T07:50:08.366" v="5458" actId="20577"/>
          <ac:spMkLst>
            <pc:docMk/>
            <pc:sldMk cId="3310527977" sldId="360"/>
            <ac:spMk id="20" creationId="{04F191B2-252E-46B5-8DEF-5DCE8577DD71}"/>
          </ac:spMkLst>
        </pc:spChg>
        <pc:spChg chg="add">
          <ac:chgData name="Christopher Kopecny" userId="d75c4592-849c-40c3-9635-5b8e3b9072f7" providerId="ADAL" clId="{F805E62B-5B25-4A06-BBBF-56BAD4A8CD9A}" dt="2021-10-05T07:45:16.554" v="5202" actId="26606"/>
          <ac:spMkLst>
            <pc:docMk/>
            <pc:sldMk cId="3310527977" sldId="360"/>
            <ac:spMk id="21" creationId="{3ECA69A1-7536-43AC-85EF-C7106179F5ED}"/>
          </ac:spMkLst>
        </pc:spChg>
        <pc:picChg chg="add mod">
          <ac:chgData name="Christopher Kopecny" userId="d75c4592-849c-40c3-9635-5b8e3b9072f7" providerId="ADAL" clId="{F805E62B-5B25-4A06-BBBF-56BAD4A8CD9A}" dt="2021-10-05T07:45:16.554" v="5202" actId="26606"/>
          <ac:picMkLst>
            <pc:docMk/>
            <pc:sldMk cId="3310527977" sldId="360"/>
            <ac:picMk id="4" creationId="{BC90BC65-1EFB-45A3-AE64-9A2699B91BDF}"/>
          </ac:picMkLst>
        </pc:picChg>
        <pc:picChg chg="add del mod">
          <ac:chgData name="Christopher Kopecny" userId="d75c4592-849c-40c3-9635-5b8e3b9072f7" providerId="ADAL" clId="{F805E62B-5B25-4A06-BBBF-56BAD4A8CD9A}" dt="2021-10-05T07:45:30.383" v="5204"/>
          <ac:picMkLst>
            <pc:docMk/>
            <pc:sldMk cId="3310527977" sldId="360"/>
            <ac:picMk id="12" creationId="{5BB131EE-0E6C-4FCA-B4AA-7E3D56CF962D}"/>
          </ac:picMkLst>
        </pc:picChg>
        <pc:picChg chg="add mod">
          <ac:chgData name="Christopher Kopecny" userId="d75c4592-849c-40c3-9635-5b8e3b9072f7" providerId="ADAL" clId="{F805E62B-5B25-4A06-BBBF-56BAD4A8CD9A}" dt="2021-10-05T07:45:34.938" v="5205"/>
          <ac:picMkLst>
            <pc:docMk/>
            <pc:sldMk cId="3310527977" sldId="360"/>
            <ac:picMk id="18" creationId="{4CE1CADA-99AC-477E-8D97-B05C3513B60B}"/>
          </ac:picMkLst>
        </pc:picChg>
        <pc:cxnChg chg="add del mod">
          <ac:chgData name="Christopher Kopecny" userId="d75c4592-849c-40c3-9635-5b8e3b9072f7" providerId="ADAL" clId="{F805E62B-5B25-4A06-BBBF-56BAD4A8CD9A}" dt="2021-10-05T07:45:30.383" v="5204"/>
          <ac:cxnSpMkLst>
            <pc:docMk/>
            <pc:sldMk cId="3310527977" sldId="360"/>
            <ac:cxnSpMk id="16" creationId="{B4E2656B-6627-4CAB-BBFC-5ABF064E880A}"/>
          </ac:cxnSpMkLst>
        </pc:cxnChg>
        <pc:cxnChg chg="add mod">
          <ac:chgData name="Christopher Kopecny" userId="d75c4592-849c-40c3-9635-5b8e3b9072f7" providerId="ADAL" clId="{F805E62B-5B25-4A06-BBBF-56BAD4A8CD9A}" dt="2021-10-05T07:50:16.896" v="5459" actId="14100"/>
          <ac:cxnSpMkLst>
            <pc:docMk/>
            <pc:sldMk cId="3310527977" sldId="360"/>
            <ac:cxnSpMk id="22" creationId="{85F61F41-A37F-4F4D-8AB8-07596394FDAD}"/>
          </ac:cxnSpMkLst>
        </pc:cxnChg>
      </pc:sldChg>
      <pc:sldChg chg="delSp add del setBg delDesignElem">
        <pc:chgData name="Christopher Kopecny" userId="d75c4592-849c-40c3-9635-5b8e3b9072f7" providerId="ADAL" clId="{F805E62B-5B25-4A06-BBBF-56BAD4A8CD9A}" dt="2021-10-05T07:51:51.131" v="5465" actId="47"/>
        <pc:sldMkLst>
          <pc:docMk/>
          <pc:sldMk cId="1455567110" sldId="361"/>
        </pc:sldMkLst>
        <pc:spChg chg="del">
          <ac:chgData name="Christopher Kopecny" userId="d75c4592-849c-40c3-9635-5b8e3b9072f7" providerId="ADAL" clId="{F805E62B-5B25-4A06-BBBF-56BAD4A8CD9A}" dt="2021-10-05T07:51:48.351" v="5464"/>
          <ac:spMkLst>
            <pc:docMk/>
            <pc:sldMk cId="1455567110" sldId="361"/>
            <ac:spMk id="10" creationId="{F3060C83-F051-4F0E-ABAD-AA0DFC48B218}"/>
          </ac:spMkLst>
        </pc:spChg>
        <pc:spChg chg="del">
          <ac:chgData name="Christopher Kopecny" userId="d75c4592-849c-40c3-9635-5b8e3b9072f7" providerId="ADAL" clId="{F805E62B-5B25-4A06-BBBF-56BAD4A8CD9A}" dt="2021-10-05T07:51:48.351" v="5464"/>
          <ac:spMkLst>
            <pc:docMk/>
            <pc:sldMk cId="1455567110" sldId="361"/>
            <ac:spMk id="12" creationId="{83C98ABE-055B-441F-B07E-44F97F083C39}"/>
          </ac:spMkLst>
        </pc:spChg>
        <pc:spChg chg="del">
          <ac:chgData name="Christopher Kopecny" userId="d75c4592-849c-40c3-9635-5b8e3b9072f7" providerId="ADAL" clId="{F805E62B-5B25-4A06-BBBF-56BAD4A8CD9A}" dt="2021-10-05T07:51:48.351" v="5464"/>
          <ac:spMkLst>
            <pc:docMk/>
            <pc:sldMk cId="1455567110" sldId="361"/>
            <ac:spMk id="14" creationId="{29FDB030-9B49-4CED-8CCD-4D99382388AC}"/>
          </ac:spMkLst>
        </pc:spChg>
        <pc:spChg chg="del">
          <ac:chgData name="Christopher Kopecny" userId="d75c4592-849c-40c3-9635-5b8e3b9072f7" providerId="ADAL" clId="{F805E62B-5B25-4A06-BBBF-56BAD4A8CD9A}" dt="2021-10-05T07:51:48.351" v="5464"/>
          <ac:spMkLst>
            <pc:docMk/>
            <pc:sldMk cId="1455567110" sldId="361"/>
            <ac:spMk id="16" creationId="{3783CA14-24A1-485C-8B30-D6A5D87987AD}"/>
          </ac:spMkLst>
        </pc:spChg>
        <pc:spChg chg="del">
          <ac:chgData name="Christopher Kopecny" userId="d75c4592-849c-40c3-9635-5b8e3b9072f7" providerId="ADAL" clId="{F805E62B-5B25-4A06-BBBF-56BAD4A8CD9A}" dt="2021-10-05T07:51:48.351" v="5464"/>
          <ac:spMkLst>
            <pc:docMk/>
            <pc:sldMk cId="1455567110" sldId="361"/>
            <ac:spMk id="18" creationId="{9A97C86A-04D6-40F7-AE84-31AB43E6A846}"/>
          </ac:spMkLst>
        </pc:spChg>
        <pc:spChg chg="del">
          <ac:chgData name="Christopher Kopecny" userId="d75c4592-849c-40c3-9635-5b8e3b9072f7" providerId="ADAL" clId="{F805E62B-5B25-4A06-BBBF-56BAD4A8CD9A}" dt="2021-10-05T07:51:48.351" v="5464"/>
          <ac:spMkLst>
            <pc:docMk/>
            <pc:sldMk cId="1455567110" sldId="361"/>
            <ac:spMk id="20" creationId="{FF9F2414-84E8-453E-B1F3-389FDE8192D9}"/>
          </ac:spMkLst>
        </pc:spChg>
        <pc:spChg chg="del">
          <ac:chgData name="Christopher Kopecny" userId="d75c4592-849c-40c3-9635-5b8e3b9072f7" providerId="ADAL" clId="{F805E62B-5B25-4A06-BBBF-56BAD4A8CD9A}" dt="2021-10-05T07:51:48.351" v="5464"/>
          <ac:spMkLst>
            <pc:docMk/>
            <pc:sldMk cId="1455567110" sldId="361"/>
            <ac:spMk id="22" creationId="{3ECA69A1-7536-43AC-85EF-C7106179F5ED}"/>
          </ac:spMkLst>
        </pc:spChg>
      </pc:sldChg>
      <pc:sldChg chg="addSp delSp modSp add mod ord">
        <pc:chgData name="Christopher Kopecny" userId="d75c4592-849c-40c3-9635-5b8e3b9072f7" providerId="ADAL" clId="{F805E62B-5B25-4A06-BBBF-56BAD4A8CD9A}" dt="2021-10-05T07:52:13.799" v="5471"/>
        <pc:sldMkLst>
          <pc:docMk/>
          <pc:sldMk cId="4177028834" sldId="361"/>
        </pc:sldMkLst>
        <pc:spChg chg="del">
          <ac:chgData name="Christopher Kopecny" userId="d75c4592-849c-40c3-9635-5b8e3b9072f7" providerId="ADAL" clId="{F805E62B-5B25-4A06-BBBF-56BAD4A8CD9A}" dt="2021-10-05T07:52:09.111" v="5469" actId="478"/>
          <ac:spMkLst>
            <pc:docMk/>
            <pc:sldMk cId="4177028834" sldId="361"/>
            <ac:spMk id="2" creationId="{C282C292-D870-4487-AC51-F1B496E4EA22}"/>
          </ac:spMkLst>
        </pc:spChg>
        <pc:spChg chg="add mod">
          <ac:chgData name="Christopher Kopecny" userId="d75c4592-849c-40c3-9635-5b8e3b9072f7" providerId="ADAL" clId="{F805E62B-5B25-4A06-BBBF-56BAD4A8CD9A}" dt="2021-10-05T07:52:13.799" v="5471"/>
          <ac:spMkLst>
            <pc:docMk/>
            <pc:sldMk cId="4177028834" sldId="361"/>
            <ac:spMk id="11" creationId="{32184817-22F9-4EC8-9902-2EABD4413EA8}"/>
          </ac:spMkLst>
        </pc:spChg>
      </pc:sldChg>
      <pc:sldChg chg="addSp delSp modSp add mod ord">
        <pc:chgData name="Christopher Kopecny" userId="d75c4592-849c-40c3-9635-5b8e3b9072f7" providerId="ADAL" clId="{F805E62B-5B25-4A06-BBBF-56BAD4A8CD9A}" dt="2021-10-05T07:53:01.274" v="5489" actId="20577"/>
        <pc:sldMkLst>
          <pc:docMk/>
          <pc:sldMk cId="521666460" sldId="362"/>
        </pc:sldMkLst>
        <pc:spChg chg="del">
          <ac:chgData name="Christopher Kopecny" userId="d75c4592-849c-40c3-9635-5b8e3b9072f7" providerId="ADAL" clId="{F805E62B-5B25-4A06-BBBF-56BAD4A8CD9A}" dt="2021-10-05T07:52:29.005" v="5476" actId="478"/>
          <ac:spMkLst>
            <pc:docMk/>
            <pc:sldMk cId="521666460" sldId="362"/>
            <ac:spMk id="11" creationId="{32184817-22F9-4EC8-9902-2EABD4413EA8}"/>
          </ac:spMkLst>
        </pc:spChg>
        <pc:spChg chg="add mod">
          <ac:chgData name="Christopher Kopecny" userId="d75c4592-849c-40c3-9635-5b8e3b9072f7" providerId="ADAL" clId="{F805E62B-5B25-4A06-BBBF-56BAD4A8CD9A}" dt="2021-10-05T07:53:01.274" v="5489" actId="20577"/>
          <ac:spMkLst>
            <pc:docMk/>
            <pc:sldMk cId="521666460" sldId="362"/>
            <ac:spMk id="13" creationId="{E273B7B4-A5CB-45EC-B0D2-E6D315694CDB}"/>
          </ac:spMkLst>
        </pc:spChg>
      </pc:sldChg>
      <pc:sldChg chg="modSp add mod ord">
        <pc:chgData name="Christopher Kopecny" userId="d75c4592-849c-40c3-9635-5b8e3b9072f7" providerId="ADAL" clId="{F805E62B-5B25-4A06-BBBF-56BAD4A8CD9A}" dt="2021-10-05T08:49:53.316" v="7675" actId="20577"/>
        <pc:sldMkLst>
          <pc:docMk/>
          <pc:sldMk cId="972242282" sldId="363"/>
        </pc:sldMkLst>
        <pc:spChg chg="mod">
          <ac:chgData name="Christopher Kopecny" userId="d75c4592-849c-40c3-9635-5b8e3b9072f7" providerId="ADAL" clId="{F805E62B-5B25-4A06-BBBF-56BAD4A8CD9A}" dt="2021-10-05T08:49:53.316" v="7675" actId="20577"/>
          <ac:spMkLst>
            <pc:docMk/>
            <pc:sldMk cId="972242282" sldId="363"/>
            <ac:spMk id="13" creationId="{E273B7B4-A5CB-45EC-B0D2-E6D315694CDB}"/>
          </ac:spMkLst>
        </pc:spChg>
      </pc:sldChg>
      <pc:sldChg chg="addSp delSp modSp new mod setBg">
        <pc:chgData name="Christopher Kopecny" userId="d75c4592-849c-40c3-9635-5b8e3b9072f7" providerId="ADAL" clId="{F805E62B-5B25-4A06-BBBF-56BAD4A8CD9A}" dt="2021-10-05T08:05:20.606" v="6226" actId="478"/>
        <pc:sldMkLst>
          <pc:docMk/>
          <pc:sldMk cId="3482606487" sldId="364"/>
        </pc:sldMkLst>
        <pc:spChg chg="del">
          <ac:chgData name="Christopher Kopecny" userId="d75c4592-849c-40c3-9635-5b8e3b9072f7" providerId="ADAL" clId="{F805E62B-5B25-4A06-BBBF-56BAD4A8CD9A}" dt="2021-10-05T07:53:23.247" v="5494" actId="478"/>
          <ac:spMkLst>
            <pc:docMk/>
            <pc:sldMk cId="3482606487" sldId="364"/>
            <ac:spMk id="2" creationId="{4F0E6065-DB8B-45F8-972A-16CA8D1318E7}"/>
          </ac:spMkLst>
        </pc:spChg>
        <pc:spChg chg="del">
          <ac:chgData name="Christopher Kopecny" userId="d75c4592-849c-40c3-9635-5b8e3b9072f7" providerId="ADAL" clId="{F805E62B-5B25-4A06-BBBF-56BAD4A8CD9A}" dt="2021-10-05T07:53:23.247" v="5494" actId="478"/>
          <ac:spMkLst>
            <pc:docMk/>
            <pc:sldMk cId="3482606487" sldId="364"/>
            <ac:spMk id="3" creationId="{B2956E0B-DCA5-4EC3-906E-29B5675B7701}"/>
          </ac:spMkLst>
        </pc:spChg>
        <pc:spChg chg="add">
          <ac:chgData name="Christopher Kopecny" userId="d75c4592-849c-40c3-9635-5b8e3b9072f7" providerId="ADAL" clId="{F805E62B-5B25-4A06-BBBF-56BAD4A8CD9A}" dt="2021-10-05T07:57:28.628" v="5496" actId="26606"/>
          <ac:spMkLst>
            <pc:docMk/>
            <pc:sldMk cId="3482606487" sldId="364"/>
            <ac:spMk id="9" creationId="{F3060C83-F051-4F0E-ABAD-AA0DFC48B218}"/>
          </ac:spMkLst>
        </pc:spChg>
        <pc:spChg chg="add">
          <ac:chgData name="Christopher Kopecny" userId="d75c4592-849c-40c3-9635-5b8e3b9072f7" providerId="ADAL" clId="{F805E62B-5B25-4A06-BBBF-56BAD4A8CD9A}" dt="2021-10-05T07:57:28.628" v="5496" actId="26606"/>
          <ac:spMkLst>
            <pc:docMk/>
            <pc:sldMk cId="3482606487" sldId="364"/>
            <ac:spMk id="11" creationId="{83C98ABE-055B-441F-B07E-44F97F083C39}"/>
          </ac:spMkLst>
        </pc:spChg>
        <pc:spChg chg="add">
          <ac:chgData name="Christopher Kopecny" userId="d75c4592-849c-40c3-9635-5b8e3b9072f7" providerId="ADAL" clId="{F805E62B-5B25-4A06-BBBF-56BAD4A8CD9A}" dt="2021-10-05T07:57:28.628" v="5496" actId="26606"/>
          <ac:spMkLst>
            <pc:docMk/>
            <pc:sldMk cId="3482606487" sldId="364"/>
            <ac:spMk id="13" creationId="{29FDB030-9B49-4CED-8CCD-4D99382388AC}"/>
          </ac:spMkLst>
        </pc:spChg>
        <pc:spChg chg="add mod">
          <ac:chgData name="Christopher Kopecny" userId="d75c4592-849c-40c3-9635-5b8e3b9072f7" providerId="ADAL" clId="{F805E62B-5B25-4A06-BBBF-56BAD4A8CD9A}" dt="2021-10-05T08:01:06.680" v="6172" actId="20577"/>
          <ac:spMkLst>
            <pc:docMk/>
            <pc:sldMk cId="3482606487" sldId="364"/>
            <ac:spMk id="14" creationId="{FB13AC14-4456-45D9-83DF-01B46AF9969B}"/>
          </ac:spMkLst>
        </pc:spChg>
        <pc:spChg chg="add">
          <ac:chgData name="Christopher Kopecny" userId="d75c4592-849c-40c3-9635-5b8e3b9072f7" providerId="ADAL" clId="{F805E62B-5B25-4A06-BBBF-56BAD4A8CD9A}" dt="2021-10-05T07:57:28.628" v="5496" actId="26606"/>
          <ac:spMkLst>
            <pc:docMk/>
            <pc:sldMk cId="3482606487" sldId="364"/>
            <ac:spMk id="15" creationId="{3783CA14-24A1-485C-8B30-D6A5D87987AD}"/>
          </ac:spMkLst>
        </pc:spChg>
        <pc:spChg chg="add">
          <ac:chgData name="Christopher Kopecny" userId="d75c4592-849c-40c3-9635-5b8e3b9072f7" providerId="ADAL" clId="{F805E62B-5B25-4A06-BBBF-56BAD4A8CD9A}" dt="2021-10-05T07:57:28.628" v="5496" actId="26606"/>
          <ac:spMkLst>
            <pc:docMk/>
            <pc:sldMk cId="3482606487" sldId="364"/>
            <ac:spMk id="17" creationId="{9A97C86A-04D6-40F7-AE84-31AB43E6A846}"/>
          </ac:spMkLst>
        </pc:spChg>
        <pc:spChg chg="add">
          <ac:chgData name="Christopher Kopecny" userId="d75c4592-849c-40c3-9635-5b8e3b9072f7" providerId="ADAL" clId="{F805E62B-5B25-4A06-BBBF-56BAD4A8CD9A}" dt="2021-10-05T07:57:28.628" v="5496" actId="26606"/>
          <ac:spMkLst>
            <pc:docMk/>
            <pc:sldMk cId="3482606487" sldId="364"/>
            <ac:spMk id="19" creationId="{FF9F2414-84E8-453E-B1F3-389FDE8192D9}"/>
          </ac:spMkLst>
        </pc:spChg>
        <pc:spChg chg="add">
          <ac:chgData name="Christopher Kopecny" userId="d75c4592-849c-40c3-9635-5b8e3b9072f7" providerId="ADAL" clId="{F805E62B-5B25-4A06-BBBF-56BAD4A8CD9A}" dt="2021-10-05T07:57:28.628" v="5496" actId="26606"/>
          <ac:spMkLst>
            <pc:docMk/>
            <pc:sldMk cId="3482606487" sldId="364"/>
            <ac:spMk id="21" creationId="{3ECA69A1-7536-43AC-85EF-C7106179F5ED}"/>
          </ac:spMkLst>
        </pc:spChg>
        <pc:picChg chg="add del mod">
          <ac:chgData name="Christopher Kopecny" userId="d75c4592-849c-40c3-9635-5b8e3b9072f7" providerId="ADAL" clId="{F805E62B-5B25-4A06-BBBF-56BAD4A8CD9A}" dt="2021-10-05T08:04:20.297" v="6173" actId="478"/>
          <ac:picMkLst>
            <pc:docMk/>
            <pc:sldMk cId="3482606487" sldId="364"/>
            <ac:picMk id="4" creationId="{3F8F0347-2703-4C73-BA08-5F9942185D9F}"/>
          </ac:picMkLst>
        </pc:picChg>
        <pc:picChg chg="add mod">
          <ac:chgData name="Christopher Kopecny" userId="d75c4592-849c-40c3-9635-5b8e3b9072f7" providerId="ADAL" clId="{F805E62B-5B25-4A06-BBBF-56BAD4A8CD9A}" dt="2021-10-05T08:04:27.151" v="6213" actId="1036"/>
          <ac:picMkLst>
            <pc:docMk/>
            <pc:sldMk cId="3482606487" sldId="364"/>
            <ac:picMk id="5" creationId="{837F8AB2-EDF7-4594-A55A-AA259A1787C7}"/>
          </ac:picMkLst>
        </pc:picChg>
        <pc:picChg chg="add mod">
          <ac:chgData name="Christopher Kopecny" userId="d75c4592-849c-40c3-9635-5b8e3b9072f7" providerId="ADAL" clId="{F805E62B-5B25-4A06-BBBF-56BAD4A8CD9A}" dt="2021-10-05T07:57:43.633" v="5497"/>
          <ac:picMkLst>
            <pc:docMk/>
            <pc:sldMk cId="3482606487" sldId="364"/>
            <ac:picMk id="12" creationId="{890B96DB-46D0-435B-B3F8-B6F8C5A41339}"/>
          </ac:picMkLst>
        </pc:picChg>
        <pc:cxnChg chg="add del mod">
          <ac:chgData name="Christopher Kopecny" userId="d75c4592-849c-40c3-9635-5b8e3b9072f7" providerId="ADAL" clId="{F805E62B-5B25-4A06-BBBF-56BAD4A8CD9A}" dt="2021-10-05T08:05:20.606" v="6226" actId="478"/>
          <ac:cxnSpMkLst>
            <pc:docMk/>
            <pc:sldMk cId="3482606487" sldId="364"/>
            <ac:cxnSpMk id="16" creationId="{99595B1D-5744-4661-BE64-FF4F5496E67E}"/>
          </ac:cxnSpMkLst>
        </pc:cxnChg>
        <pc:cxnChg chg="add del mod">
          <ac:chgData name="Christopher Kopecny" userId="d75c4592-849c-40c3-9635-5b8e3b9072f7" providerId="ADAL" clId="{F805E62B-5B25-4A06-BBBF-56BAD4A8CD9A}" dt="2021-10-05T08:05:18.490" v="6224" actId="478"/>
          <ac:cxnSpMkLst>
            <pc:docMk/>
            <pc:sldMk cId="3482606487" sldId="364"/>
            <ac:cxnSpMk id="20" creationId="{07C7C141-3C7D-4EAF-A97B-D292AC15ADBB}"/>
          </ac:cxnSpMkLst>
        </pc:cxnChg>
      </pc:sldChg>
      <pc:sldChg chg="addSp delSp modSp new mod setBg">
        <pc:chgData name="Christopher Kopecny" userId="d75c4592-849c-40c3-9635-5b8e3b9072f7" providerId="ADAL" clId="{F805E62B-5B25-4A06-BBBF-56BAD4A8CD9A}" dt="2021-10-05T08:45:50.858" v="7008" actId="1035"/>
        <pc:sldMkLst>
          <pc:docMk/>
          <pc:sldMk cId="844789849" sldId="365"/>
        </pc:sldMkLst>
        <pc:spChg chg="del">
          <ac:chgData name="Christopher Kopecny" userId="d75c4592-849c-40c3-9635-5b8e3b9072f7" providerId="ADAL" clId="{F805E62B-5B25-4A06-BBBF-56BAD4A8CD9A}" dt="2021-10-05T08:05:29.607" v="6228" actId="478"/>
          <ac:spMkLst>
            <pc:docMk/>
            <pc:sldMk cId="844789849" sldId="365"/>
            <ac:spMk id="2" creationId="{55689B40-233F-413D-A2D0-D7D13E73294D}"/>
          </ac:spMkLst>
        </pc:spChg>
        <pc:spChg chg="del">
          <ac:chgData name="Christopher Kopecny" userId="d75c4592-849c-40c3-9635-5b8e3b9072f7" providerId="ADAL" clId="{F805E62B-5B25-4A06-BBBF-56BAD4A8CD9A}" dt="2021-10-05T08:05:29.607" v="6228" actId="478"/>
          <ac:spMkLst>
            <pc:docMk/>
            <pc:sldMk cId="844789849" sldId="365"/>
            <ac:spMk id="3" creationId="{CB0A0C9E-235B-4FD4-A422-4EF96B1FBAEA}"/>
          </ac:spMkLst>
        </pc:spChg>
        <pc:spChg chg="add del mod">
          <ac:chgData name="Christopher Kopecny" userId="d75c4592-849c-40c3-9635-5b8e3b9072f7" providerId="ADAL" clId="{F805E62B-5B25-4A06-BBBF-56BAD4A8CD9A}" dt="2021-10-05T08:45:40.234" v="6963" actId="26606"/>
          <ac:spMkLst>
            <pc:docMk/>
            <pc:sldMk cId="844789849" sldId="365"/>
            <ac:spMk id="4" creationId="{2F13DC1E-EFC4-4DC1-B24B-EA40A6AF2265}"/>
          </ac:spMkLst>
        </pc:spChg>
        <pc:spChg chg="add del mod">
          <ac:chgData name="Christopher Kopecny" userId="d75c4592-849c-40c3-9635-5b8e3b9072f7" providerId="ADAL" clId="{F805E62B-5B25-4A06-BBBF-56BAD4A8CD9A}" dt="2021-10-05T08:45:40.234" v="6963" actId="26606"/>
          <ac:spMkLst>
            <pc:docMk/>
            <pc:sldMk cId="844789849" sldId="365"/>
            <ac:spMk id="5" creationId="{42967E04-328E-47E4-98D8-F1D74345C73C}"/>
          </ac:spMkLst>
        </pc:spChg>
        <pc:spChg chg="add del mod">
          <ac:chgData name="Christopher Kopecny" userId="d75c4592-849c-40c3-9635-5b8e3b9072f7" providerId="ADAL" clId="{F805E62B-5B25-4A06-BBBF-56BAD4A8CD9A}" dt="2021-10-05T08:45:40.234" v="6963" actId="26606"/>
          <ac:spMkLst>
            <pc:docMk/>
            <pc:sldMk cId="844789849" sldId="365"/>
            <ac:spMk id="6" creationId="{F7633916-7633-4AA0-A5EF-0AE323E233D4}"/>
          </ac:spMkLst>
        </pc:spChg>
        <pc:spChg chg="add del mod">
          <ac:chgData name="Christopher Kopecny" userId="d75c4592-849c-40c3-9635-5b8e3b9072f7" providerId="ADAL" clId="{F805E62B-5B25-4A06-BBBF-56BAD4A8CD9A}" dt="2021-10-05T08:45:40.234" v="6963" actId="26606"/>
          <ac:spMkLst>
            <pc:docMk/>
            <pc:sldMk cId="844789849" sldId="365"/>
            <ac:spMk id="7" creationId="{0230B370-A0CD-42D4-8336-521A1A21D1EB}"/>
          </ac:spMkLst>
        </pc:spChg>
        <pc:spChg chg="add del mod">
          <ac:chgData name="Christopher Kopecny" userId="d75c4592-849c-40c3-9635-5b8e3b9072f7" providerId="ADAL" clId="{F805E62B-5B25-4A06-BBBF-56BAD4A8CD9A}" dt="2021-10-05T08:45:40.234" v="6963" actId="26606"/>
          <ac:spMkLst>
            <pc:docMk/>
            <pc:sldMk cId="844789849" sldId="365"/>
            <ac:spMk id="8" creationId="{782E34E3-B7BC-4300-BEF4-21DAB6B29F2D}"/>
          </ac:spMkLst>
        </pc:spChg>
        <pc:spChg chg="add del mod">
          <ac:chgData name="Christopher Kopecny" userId="d75c4592-849c-40c3-9635-5b8e3b9072f7" providerId="ADAL" clId="{F805E62B-5B25-4A06-BBBF-56BAD4A8CD9A}" dt="2021-10-05T08:45:40.234" v="6963" actId="26606"/>
          <ac:spMkLst>
            <pc:docMk/>
            <pc:sldMk cId="844789849" sldId="365"/>
            <ac:spMk id="9" creationId="{EC08622B-7ECF-4866-9940-580DE3244E75}"/>
          </ac:spMkLst>
        </pc:spChg>
        <pc:spChg chg="add del mod">
          <ac:chgData name="Christopher Kopecny" userId="d75c4592-849c-40c3-9635-5b8e3b9072f7" providerId="ADAL" clId="{F805E62B-5B25-4A06-BBBF-56BAD4A8CD9A}" dt="2021-10-05T08:45:40.234" v="6963" actId="26606"/>
          <ac:spMkLst>
            <pc:docMk/>
            <pc:sldMk cId="844789849" sldId="365"/>
            <ac:spMk id="10" creationId="{BF2F5A1B-C25B-4A30-B236-5B4C66916EF0}"/>
          </ac:spMkLst>
        </pc:spChg>
        <pc:spChg chg="add mod">
          <ac:chgData name="Christopher Kopecny" userId="d75c4592-849c-40c3-9635-5b8e3b9072f7" providerId="ADAL" clId="{F805E62B-5B25-4A06-BBBF-56BAD4A8CD9A}" dt="2021-10-05T08:45:40.234" v="6963" actId="26606"/>
          <ac:spMkLst>
            <pc:docMk/>
            <pc:sldMk cId="844789849" sldId="365"/>
            <ac:spMk id="12" creationId="{E1628CF9-981C-44B1-8040-FC2D417E9228}"/>
          </ac:spMkLst>
        </pc:spChg>
        <pc:spChg chg="add del">
          <ac:chgData name="Christopher Kopecny" userId="d75c4592-849c-40c3-9635-5b8e3b9072f7" providerId="ADAL" clId="{F805E62B-5B25-4A06-BBBF-56BAD4A8CD9A}" dt="2021-10-05T08:45:40.234" v="6963" actId="26606"/>
          <ac:spMkLst>
            <pc:docMk/>
            <pc:sldMk cId="844789849" sldId="365"/>
            <ac:spMk id="19" creationId="{2B566528-1B12-4246-9431-5C2D7D081168}"/>
          </ac:spMkLst>
        </pc:spChg>
        <pc:grpChg chg="add del">
          <ac:chgData name="Christopher Kopecny" userId="d75c4592-849c-40c3-9635-5b8e3b9072f7" providerId="ADAL" clId="{F805E62B-5B25-4A06-BBBF-56BAD4A8CD9A}" dt="2021-10-05T08:45:40.234" v="6963" actId="26606"/>
          <ac:grpSpMkLst>
            <pc:docMk/>
            <pc:sldMk cId="844789849" sldId="365"/>
            <ac:grpSpMk id="21" creationId="{5995D10D-E9C9-47DB-AE7E-801FEF38F5C9}"/>
          </ac:grpSpMkLst>
        </pc:grpChg>
        <pc:grpChg chg="add del">
          <ac:chgData name="Christopher Kopecny" userId="d75c4592-849c-40c3-9635-5b8e3b9072f7" providerId="ADAL" clId="{F805E62B-5B25-4A06-BBBF-56BAD4A8CD9A}" dt="2021-10-05T08:45:40.234" v="6963" actId="26606"/>
          <ac:grpSpMkLst>
            <pc:docMk/>
            <pc:sldMk cId="844789849" sldId="365"/>
            <ac:grpSpMk id="25" creationId="{828A5161-06F1-46CF-8AD7-844680A59E13}"/>
          </ac:grpSpMkLst>
        </pc:grpChg>
        <pc:picChg chg="add mod ord">
          <ac:chgData name="Christopher Kopecny" userId="d75c4592-849c-40c3-9635-5b8e3b9072f7" providerId="ADAL" clId="{F805E62B-5B25-4A06-BBBF-56BAD4A8CD9A}" dt="2021-10-05T08:45:40.234" v="6963" actId="26606"/>
          <ac:picMkLst>
            <pc:docMk/>
            <pc:sldMk cId="844789849" sldId="365"/>
            <ac:picMk id="11" creationId="{EF4517A4-454A-45C6-81C9-6E23C179DEA9}"/>
          </ac:picMkLst>
        </pc:picChg>
        <pc:picChg chg="add del mod">
          <ac:chgData name="Christopher Kopecny" userId="d75c4592-849c-40c3-9635-5b8e3b9072f7" providerId="ADAL" clId="{F805E62B-5B25-4A06-BBBF-56BAD4A8CD9A}" dt="2021-10-05T08:45:29.906" v="6932" actId="478"/>
          <ac:picMkLst>
            <pc:docMk/>
            <pc:sldMk cId="844789849" sldId="365"/>
            <ac:picMk id="13" creationId="{A6FDF47E-A5CD-4CA7-BF55-74461798E5A4}"/>
          </ac:picMkLst>
        </pc:picChg>
        <pc:picChg chg="add mod">
          <ac:chgData name="Christopher Kopecny" userId="d75c4592-849c-40c3-9635-5b8e3b9072f7" providerId="ADAL" clId="{F805E62B-5B25-4A06-BBBF-56BAD4A8CD9A}" dt="2021-10-05T08:45:50.858" v="7008" actId="1035"/>
          <ac:picMkLst>
            <pc:docMk/>
            <pc:sldMk cId="844789849" sldId="365"/>
            <ac:picMk id="14" creationId="{23EF924B-C1CE-4AF2-AA7C-9AAC08B162F4}"/>
          </ac:picMkLst>
        </pc:picChg>
      </pc:sldChg>
      <pc:sldChg chg="modSp add mod">
        <pc:chgData name="Christopher Kopecny" userId="d75c4592-849c-40c3-9635-5b8e3b9072f7" providerId="ADAL" clId="{F805E62B-5B25-4A06-BBBF-56BAD4A8CD9A}" dt="2021-10-05T08:49:03.905" v="7595" actId="20577"/>
        <pc:sldMkLst>
          <pc:docMk/>
          <pc:sldMk cId="1679594312" sldId="366"/>
        </pc:sldMkLst>
        <pc:spChg chg="mod">
          <ac:chgData name="Christopher Kopecny" userId="d75c4592-849c-40c3-9635-5b8e3b9072f7" providerId="ADAL" clId="{F805E62B-5B25-4A06-BBBF-56BAD4A8CD9A}" dt="2021-10-05T08:49:03.905" v="7595" actId="20577"/>
          <ac:spMkLst>
            <pc:docMk/>
            <pc:sldMk cId="1679594312" sldId="366"/>
            <ac:spMk id="12" creationId="{E1628CF9-981C-44B1-8040-FC2D417E9228}"/>
          </ac:spMkLst>
        </pc:spChg>
      </pc:sldChg>
      <pc:sldChg chg="addSp delSp add del setBg delDesignElem">
        <pc:chgData name="Christopher Kopecny" userId="d75c4592-849c-40c3-9635-5b8e3b9072f7" providerId="ADAL" clId="{F805E62B-5B25-4A06-BBBF-56BAD4A8CD9A}" dt="2021-10-05T08:26:28.869" v="6269"/>
        <pc:sldMkLst>
          <pc:docMk/>
          <pc:sldMk cId="2834869515" sldId="366"/>
        </pc:sldMkLst>
        <pc:spChg chg="add del">
          <ac:chgData name="Christopher Kopecny" userId="d75c4592-849c-40c3-9635-5b8e3b9072f7" providerId="ADAL" clId="{F805E62B-5B25-4A06-BBBF-56BAD4A8CD9A}" dt="2021-10-05T08:26:28.869" v="6269"/>
          <ac:spMkLst>
            <pc:docMk/>
            <pc:sldMk cId="2834869515" sldId="366"/>
            <ac:spMk id="10" creationId="{F3060C83-F051-4F0E-ABAD-AA0DFC48B218}"/>
          </ac:spMkLst>
        </pc:spChg>
        <pc:spChg chg="add del">
          <ac:chgData name="Christopher Kopecny" userId="d75c4592-849c-40c3-9635-5b8e3b9072f7" providerId="ADAL" clId="{F805E62B-5B25-4A06-BBBF-56BAD4A8CD9A}" dt="2021-10-05T08:26:28.869" v="6269"/>
          <ac:spMkLst>
            <pc:docMk/>
            <pc:sldMk cId="2834869515" sldId="366"/>
            <ac:spMk id="12" creationId="{83C98ABE-055B-441F-B07E-44F97F083C39}"/>
          </ac:spMkLst>
        </pc:spChg>
        <pc:spChg chg="add del">
          <ac:chgData name="Christopher Kopecny" userId="d75c4592-849c-40c3-9635-5b8e3b9072f7" providerId="ADAL" clId="{F805E62B-5B25-4A06-BBBF-56BAD4A8CD9A}" dt="2021-10-05T08:26:28.869" v="6269"/>
          <ac:spMkLst>
            <pc:docMk/>
            <pc:sldMk cId="2834869515" sldId="366"/>
            <ac:spMk id="14" creationId="{29FDB030-9B49-4CED-8CCD-4D99382388AC}"/>
          </ac:spMkLst>
        </pc:spChg>
        <pc:spChg chg="add del">
          <ac:chgData name="Christopher Kopecny" userId="d75c4592-849c-40c3-9635-5b8e3b9072f7" providerId="ADAL" clId="{F805E62B-5B25-4A06-BBBF-56BAD4A8CD9A}" dt="2021-10-05T08:26:28.869" v="6269"/>
          <ac:spMkLst>
            <pc:docMk/>
            <pc:sldMk cId="2834869515" sldId="366"/>
            <ac:spMk id="16" creationId="{3783CA14-24A1-485C-8B30-D6A5D87987AD}"/>
          </ac:spMkLst>
        </pc:spChg>
        <pc:spChg chg="add del">
          <ac:chgData name="Christopher Kopecny" userId="d75c4592-849c-40c3-9635-5b8e3b9072f7" providerId="ADAL" clId="{F805E62B-5B25-4A06-BBBF-56BAD4A8CD9A}" dt="2021-10-05T08:26:28.869" v="6269"/>
          <ac:spMkLst>
            <pc:docMk/>
            <pc:sldMk cId="2834869515" sldId="366"/>
            <ac:spMk id="18" creationId="{9A97C86A-04D6-40F7-AE84-31AB43E6A846}"/>
          </ac:spMkLst>
        </pc:spChg>
        <pc:spChg chg="add del">
          <ac:chgData name="Christopher Kopecny" userId="d75c4592-849c-40c3-9635-5b8e3b9072f7" providerId="ADAL" clId="{F805E62B-5B25-4A06-BBBF-56BAD4A8CD9A}" dt="2021-10-05T08:26:28.869" v="6269"/>
          <ac:spMkLst>
            <pc:docMk/>
            <pc:sldMk cId="2834869515" sldId="366"/>
            <ac:spMk id="20" creationId="{FF9F2414-84E8-453E-B1F3-389FDE8192D9}"/>
          </ac:spMkLst>
        </pc:spChg>
        <pc:spChg chg="add del">
          <ac:chgData name="Christopher Kopecny" userId="d75c4592-849c-40c3-9635-5b8e3b9072f7" providerId="ADAL" clId="{F805E62B-5B25-4A06-BBBF-56BAD4A8CD9A}" dt="2021-10-05T08:26:28.869" v="6269"/>
          <ac:spMkLst>
            <pc:docMk/>
            <pc:sldMk cId="2834869515" sldId="366"/>
            <ac:spMk id="22"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136716061" sldId="367"/>
        </pc:sldMkLst>
        <pc:spChg chg="add del">
          <ac:chgData name="Christopher Kopecny" userId="d75c4592-849c-40c3-9635-5b8e3b9072f7" providerId="ADAL" clId="{F805E62B-5B25-4A06-BBBF-56BAD4A8CD9A}" dt="2021-10-05T08:26:28.869" v="6269"/>
          <ac:spMkLst>
            <pc:docMk/>
            <pc:sldMk cId="1136716061" sldId="367"/>
            <ac:spMk id="10" creationId="{F3060C83-F051-4F0E-ABAD-AA0DFC48B218}"/>
          </ac:spMkLst>
        </pc:spChg>
        <pc:spChg chg="add del">
          <ac:chgData name="Christopher Kopecny" userId="d75c4592-849c-40c3-9635-5b8e3b9072f7" providerId="ADAL" clId="{F805E62B-5B25-4A06-BBBF-56BAD4A8CD9A}" dt="2021-10-05T08:26:28.869" v="6269"/>
          <ac:spMkLst>
            <pc:docMk/>
            <pc:sldMk cId="1136716061" sldId="367"/>
            <ac:spMk id="12" creationId="{83C98ABE-055B-441F-B07E-44F97F083C39}"/>
          </ac:spMkLst>
        </pc:spChg>
        <pc:spChg chg="add del">
          <ac:chgData name="Christopher Kopecny" userId="d75c4592-849c-40c3-9635-5b8e3b9072f7" providerId="ADAL" clId="{F805E62B-5B25-4A06-BBBF-56BAD4A8CD9A}" dt="2021-10-05T08:26:28.869" v="6269"/>
          <ac:spMkLst>
            <pc:docMk/>
            <pc:sldMk cId="1136716061" sldId="367"/>
            <ac:spMk id="14" creationId="{29FDB030-9B49-4CED-8CCD-4D99382388AC}"/>
          </ac:spMkLst>
        </pc:spChg>
        <pc:spChg chg="add del">
          <ac:chgData name="Christopher Kopecny" userId="d75c4592-849c-40c3-9635-5b8e3b9072f7" providerId="ADAL" clId="{F805E62B-5B25-4A06-BBBF-56BAD4A8CD9A}" dt="2021-10-05T08:26:28.869" v="6269"/>
          <ac:spMkLst>
            <pc:docMk/>
            <pc:sldMk cId="1136716061" sldId="367"/>
            <ac:spMk id="16" creationId="{3783CA14-24A1-485C-8B30-D6A5D87987AD}"/>
          </ac:spMkLst>
        </pc:spChg>
        <pc:spChg chg="add del">
          <ac:chgData name="Christopher Kopecny" userId="d75c4592-849c-40c3-9635-5b8e3b9072f7" providerId="ADAL" clId="{F805E62B-5B25-4A06-BBBF-56BAD4A8CD9A}" dt="2021-10-05T08:26:28.869" v="6269"/>
          <ac:spMkLst>
            <pc:docMk/>
            <pc:sldMk cId="1136716061" sldId="367"/>
            <ac:spMk id="18" creationId="{9A97C86A-04D6-40F7-AE84-31AB43E6A846}"/>
          </ac:spMkLst>
        </pc:spChg>
        <pc:spChg chg="add del">
          <ac:chgData name="Christopher Kopecny" userId="d75c4592-849c-40c3-9635-5b8e3b9072f7" providerId="ADAL" clId="{F805E62B-5B25-4A06-BBBF-56BAD4A8CD9A}" dt="2021-10-05T08:26:28.869" v="6269"/>
          <ac:spMkLst>
            <pc:docMk/>
            <pc:sldMk cId="1136716061" sldId="367"/>
            <ac:spMk id="20" creationId="{FF9F2414-84E8-453E-B1F3-389FDE8192D9}"/>
          </ac:spMkLst>
        </pc:spChg>
        <pc:spChg chg="add del">
          <ac:chgData name="Christopher Kopecny" userId="d75c4592-849c-40c3-9635-5b8e3b9072f7" providerId="ADAL" clId="{F805E62B-5B25-4A06-BBBF-56BAD4A8CD9A}" dt="2021-10-05T08:26:28.869" v="6269"/>
          <ac:spMkLst>
            <pc:docMk/>
            <pc:sldMk cId="1136716061" sldId="367"/>
            <ac:spMk id="22" creationId="{3ECA69A1-7536-43AC-85EF-C7106179F5ED}"/>
          </ac:spMkLst>
        </pc:spChg>
      </pc:sldChg>
      <pc:sldChg chg="addSp delSp modSp new mod setBg">
        <pc:chgData name="Christopher Kopecny" userId="d75c4592-849c-40c3-9635-5b8e3b9072f7" providerId="ADAL" clId="{F805E62B-5B25-4A06-BBBF-56BAD4A8CD9A}" dt="2021-10-05T09:23:11.656" v="7905" actId="20577"/>
        <pc:sldMkLst>
          <pc:docMk/>
          <pc:sldMk cId="2443746496" sldId="367"/>
        </pc:sldMkLst>
        <pc:spChg chg="del">
          <ac:chgData name="Christopher Kopecny" userId="d75c4592-849c-40c3-9635-5b8e3b9072f7" providerId="ADAL" clId="{F805E62B-5B25-4A06-BBBF-56BAD4A8CD9A}" dt="2021-10-05T09:16:26.173" v="7677" actId="478"/>
          <ac:spMkLst>
            <pc:docMk/>
            <pc:sldMk cId="2443746496" sldId="367"/>
            <ac:spMk id="2" creationId="{580C6AA1-8465-4C77-B349-48B0E7CC5BA6}"/>
          </ac:spMkLst>
        </pc:spChg>
        <pc:spChg chg="del">
          <ac:chgData name="Christopher Kopecny" userId="d75c4592-849c-40c3-9635-5b8e3b9072f7" providerId="ADAL" clId="{F805E62B-5B25-4A06-BBBF-56BAD4A8CD9A}" dt="2021-10-05T09:16:26.173" v="7677" actId="478"/>
          <ac:spMkLst>
            <pc:docMk/>
            <pc:sldMk cId="2443746496" sldId="367"/>
            <ac:spMk id="3" creationId="{9E7592D4-8EF6-4862-A5FD-108E8D34C0E0}"/>
          </ac:spMkLst>
        </pc:spChg>
        <pc:spChg chg="add">
          <ac:chgData name="Christopher Kopecny" userId="d75c4592-849c-40c3-9635-5b8e3b9072f7" providerId="ADAL" clId="{F805E62B-5B25-4A06-BBBF-56BAD4A8CD9A}" dt="2021-10-05T09:22:03.109" v="7679" actId="26606"/>
          <ac:spMkLst>
            <pc:docMk/>
            <pc:sldMk cId="2443746496" sldId="367"/>
            <ac:spMk id="7" creationId="{F3060C83-F051-4F0E-ABAD-AA0DFC48B218}"/>
          </ac:spMkLst>
        </pc:spChg>
        <pc:spChg chg="add">
          <ac:chgData name="Christopher Kopecny" userId="d75c4592-849c-40c3-9635-5b8e3b9072f7" providerId="ADAL" clId="{F805E62B-5B25-4A06-BBBF-56BAD4A8CD9A}" dt="2021-10-05T09:22:03.109" v="7679" actId="26606"/>
          <ac:spMkLst>
            <pc:docMk/>
            <pc:sldMk cId="2443746496" sldId="367"/>
            <ac:spMk id="9" creationId="{83C98ABE-055B-441F-B07E-44F97F083C39}"/>
          </ac:spMkLst>
        </pc:spChg>
        <pc:spChg chg="add">
          <ac:chgData name="Christopher Kopecny" userId="d75c4592-849c-40c3-9635-5b8e3b9072f7" providerId="ADAL" clId="{F805E62B-5B25-4A06-BBBF-56BAD4A8CD9A}" dt="2021-10-05T09:22:03.109" v="7679" actId="26606"/>
          <ac:spMkLst>
            <pc:docMk/>
            <pc:sldMk cId="2443746496" sldId="367"/>
            <ac:spMk id="11" creationId="{29FDB030-9B49-4CED-8CCD-4D99382388AC}"/>
          </ac:spMkLst>
        </pc:spChg>
        <pc:spChg chg="add mod">
          <ac:chgData name="Christopher Kopecny" userId="d75c4592-849c-40c3-9635-5b8e3b9072f7" providerId="ADAL" clId="{F805E62B-5B25-4A06-BBBF-56BAD4A8CD9A}" dt="2021-10-05T09:23:11.656" v="7905" actId="20577"/>
          <ac:spMkLst>
            <pc:docMk/>
            <pc:sldMk cId="2443746496" sldId="367"/>
            <ac:spMk id="12" creationId="{73B2AF5B-F66F-459B-AF8F-63C25187F9E5}"/>
          </ac:spMkLst>
        </pc:spChg>
        <pc:spChg chg="add">
          <ac:chgData name="Christopher Kopecny" userId="d75c4592-849c-40c3-9635-5b8e3b9072f7" providerId="ADAL" clId="{F805E62B-5B25-4A06-BBBF-56BAD4A8CD9A}" dt="2021-10-05T09:22:03.109" v="7679" actId="26606"/>
          <ac:spMkLst>
            <pc:docMk/>
            <pc:sldMk cId="2443746496" sldId="367"/>
            <ac:spMk id="13" creationId="{3783CA14-24A1-485C-8B30-D6A5D87987AD}"/>
          </ac:spMkLst>
        </pc:spChg>
        <pc:spChg chg="add">
          <ac:chgData name="Christopher Kopecny" userId="d75c4592-849c-40c3-9635-5b8e3b9072f7" providerId="ADAL" clId="{F805E62B-5B25-4A06-BBBF-56BAD4A8CD9A}" dt="2021-10-05T09:22:03.109" v="7679" actId="26606"/>
          <ac:spMkLst>
            <pc:docMk/>
            <pc:sldMk cId="2443746496" sldId="367"/>
            <ac:spMk id="15" creationId="{9A97C86A-04D6-40F7-AE84-31AB43E6A846}"/>
          </ac:spMkLst>
        </pc:spChg>
        <pc:spChg chg="add">
          <ac:chgData name="Christopher Kopecny" userId="d75c4592-849c-40c3-9635-5b8e3b9072f7" providerId="ADAL" clId="{F805E62B-5B25-4A06-BBBF-56BAD4A8CD9A}" dt="2021-10-05T09:22:03.109" v="7679" actId="26606"/>
          <ac:spMkLst>
            <pc:docMk/>
            <pc:sldMk cId="2443746496" sldId="367"/>
            <ac:spMk id="17" creationId="{FF9F2414-84E8-453E-B1F3-389FDE8192D9}"/>
          </ac:spMkLst>
        </pc:spChg>
        <pc:spChg chg="add">
          <ac:chgData name="Christopher Kopecny" userId="d75c4592-849c-40c3-9635-5b8e3b9072f7" providerId="ADAL" clId="{F805E62B-5B25-4A06-BBBF-56BAD4A8CD9A}" dt="2021-10-05T09:22:03.109" v="7679" actId="26606"/>
          <ac:spMkLst>
            <pc:docMk/>
            <pc:sldMk cId="2443746496" sldId="367"/>
            <ac:spMk id="19" creationId="{3ECA69A1-7536-43AC-85EF-C7106179F5ED}"/>
          </ac:spMkLst>
        </pc:spChg>
        <pc:picChg chg="add mod">
          <ac:chgData name="Christopher Kopecny" userId="d75c4592-849c-40c3-9635-5b8e3b9072f7" providerId="ADAL" clId="{F805E62B-5B25-4A06-BBBF-56BAD4A8CD9A}" dt="2021-10-05T09:22:03.109" v="7679" actId="26606"/>
          <ac:picMkLst>
            <pc:docMk/>
            <pc:sldMk cId="2443746496" sldId="367"/>
            <ac:picMk id="2" creationId="{40A4E377-5366-4112-A26B-54679D6D3AE2}"/>
          </ac:picMkLst>
        </pc:picChg>
        <pc:picChg chg="add mod">
          <ac:chgData name="Christopher Kopecny" userId="d75c4592-849c-40c3-9635-5b8e3b9072f7" providerId="ADAL" clId="{F805E62B-5B25-4A06-BBBF-56BAD4A8CD9A}" dt="2021-10-05T09:22:17.931" v="7680"/>
          <ac:picMkLst>
            <pc:docMk/>
            <pc:sldMk cId="2443746496" sldId="367"/>
            <ac:picMk id="10" creationId="{39E8FDB6-5E56-449C-B8E1-C97AA3627341}"/>
          </ac:picMkLst>
        </pc:picChg>
      </pc:sldChg>
      <pc:sldChg chg="addSp delSp add del setBg delDesignElem">
        <pc:chgData name="Christopher Kopecny" userId="d75c4592-849c-40c3-9635-5b8e3b9072f7" providerId="ADAL" clId="{F805E62B-5B25-4A06-BBBF-56BAD4A8CD9A}" dt="2021-10-05T08:26:28.869" v="6269"/>
        <pc:sldMkLst>
          <pc:docMk/>
          <pc:sldMk cId="970312466" sldId="368"/>
        </pc:sldMkLst>
        <pc:spChg chg="add del">
          <ac:chgData name="Christopher Kopecny" userId="d75c4592-849c-40c3-9635-5b8e3b9072f7" providerId="ADAL" clId="{F805E62B-5B25-4A06-BBBF-56BAD4A8CD9A}" dt="2021-10-05T08:26:28.869" v="6269"/>
          <ac:spMkLst>
            <pc:docMk/>
            <pc:sldMk cId="970312466" sldId="368"/>
            <ac:spMk id="9" creationId="{F3060C83-F051-4F0E-ABAD-AA0DFC48B218}"/>
          </ac:spMkLst>
        </pc:spChg>
        <pc:spChg chg="add del">
          <ac:chgData name="Christopher Kopecny" userId="d75c4592-849c-40c3-9635-5b8e3b9072f7" providerId="ADAL" clId="{F805E62B-5B25-4A06-BBBF-56BAD4A8CD9A}" dt="2021-10-05T08:26:28.869" v="6269"/>
          <ac:spMkLst>
            <pc:docMk/>
            <pc:sldMk cId="970312466" sldId="368"/>
            <ac:spMk id="11" creationId="{83C98ABE-055B-441F-B07E-44F97F083C39}"/>
          </ac:spMkLst>
        </pc:spChg>
        <pc:spChg chg="add del">
          <ac:chgData name="Christopher Kopecny" userId="d75c4592-849c-40c3-9635-5b8e3b9072f7" providerId="ADAL" clId="{F805E62B-5B25-4A06-BBBF-56BAD4A8CD9A}" dt="2021-10-05T08:26:28.869" v="6269"/>
          <ac:spMkLst>
            <pc:docMk/>
            <pc:sldMk cId="970312466" sldId="368"/>
            <ac:spMk id="13" creationId="{29FDB030-9B49-4CED-8CCD-4D99382388AC}"/>
          </ac:spMkLst>
        </pc:spChg>
        <pc:spChg chg="add del">
          <ac:chgData name="Christopher Kopecny" userId="d75c4592-849c-40c3-9635-5b8e3b9072f7" providerId="ADAL" clId="{F805E62B-5B25-4A06-BBBF-56BAD4A8CD9A}" dt="2021-10-05T08:26:28.869" v="6269"/>
          <ac:spMkLst>
            <pc:docMk/>
            <pc:sldMk cId="970312466" sldId="368"/>
            <ac:spMk id="15" creationId="{3783CA14-24A1-485C-8B30-D6A5D87987AD}"/>
          </ac:spMkLst>
        </pc:spChg>
        <pc:spChg chg="add del">
          <ac:chgData name="Christopher Kopecny" userId="d75c4592-849c-40c3-9635-5b8e3b9072f7" providerId="ADAL" clId="{F805E62B-5B25-4A06-BBBF-56BAD4A8CD9A}" dt="2021-10-05T08:26:28.869" v="6269"/>
          <ac:spMkLst>
            <pc:docMk/>
            <pc:sldMk cId="970312466" sldId="368"/>
            <ac:spMk id="17" creationId="{9A97C86A-04D6-40F7-AE84-31AB43E6A846}"/>
          </ac:spMkLst>
        </pc:spChg>
        <pc:spChg chg="add del">
          <ac:chgData name="Christopher Kopecny" userId="d75c4592-849c-40c3-9635-5b8e3b9072f7" providerId="ADAL" clId="{F805E62B-5B25-4A06-BBBF-56BAD4A8CD9A}" dt="2021-10-05T08:26:28.869" v="6269"/>
          <ac:spMkLst>
            <pc:docMk/>
            <pc:sldMk cId="970312466" sldId="368"/>
            <ac:spMk id="19" creationId="{FF9F2414-84E8-453E-B1F3-389FDE8192D9}"/>
          </ac:spMkLst>
        </pc:spChg>
        <pc:spChg chg="add del">
          <ac:chgData name="Christopher Kopecny" userId="d75c4592-849c-40c3-9635-5b8e3b9072f7" providerId="ADAL" clId="{F805E62B-5B25-4A06-BBBF-56BAD4A8CD9A}" dt="2021-10-05T08:26:28.869" v="6269"/>
          <ac:spMkLst>
            <pc:docMk/>
            <pc:sldMk cId="970312466" sldId="368"/>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218141480" sldId="369"/>
        </pc:sldMkLst>
        <pc:spChg chg="add del">
          <ac:chgData name="Christopher Kopecny" userId="d75c4592-849c-40c3-9635-5b8e3b9072f7" providerId="ADAL" clId="{F805E62B-5B25-4A06-BBBF-56BAD4A8CD9A}" dt="2021-10-05T08:26:28.869" v="6269"/>
          <ac:spMkLst>
            <pc:docMk/>
            <pc:sldMk cId="1218141480" sldId="369"/>
            <ac:spMk id="9" creationId="{F3060C83-F051-4F0E-ABAD-AA0DFC48B218}"/>
          </ac:spMkLst>
        </pc:spChg>
        <pc:spChg chg="add del">
          <ac:chgData name="Christopher Kopecny" userId="d75c4592-849c-40c3-9635-5b8e3b9072f7" providerId="ADAL" clId="{F805E62B-5B25-4A06-BBBF-56BAD4A8CD9A}" dt="2021-10-05T08:26:28.869" v="6269"/>
          <ac:spMkLst>
            <pc:docMk/>
            <pc:sldMk cId="1218141480" sldId="369"/>
            <ac:spMk id="11" creationId="{83C98ABE-055B-441F-B07E-44F97F083C39}"/>
          </ac:spMkLst>
        </pc:spChg>
        <pc:spChg chg="add del">
          <ac:chgData name="Christopher Kopecny" userId="d75c4592-849c-40c3-9635-5b8e3b9072f7" providerId="ADAL" clId="{F805E62B-5B25-4A06-BBBF-56BAD4A8CD9A}" dt="2021-10-05T08:26:28.869" v="6269"/>
          <ac:spMkLst>
            <pc:docMk/>
            <pc:sldMk cId="1218141480" sldId="369"/>
            <ac:spMk id="13" creationId="{29FDB030-9B49-4CED-8CCD-4D99382388AC}"/>
          </ac:spMkLst>
        </pc:spChg>
        <pc:spChg chg="add del">
          <ac:chgData name="Christopher Kopecny" userId="d75c4592-849c-40c3-9635-5b8e3b9072f7" providerId="ADAL" clId="{F805E62B-5B25-4A06-BBBF-56BAD4A8CD9A}" dt="2021-10-05T08:26:28.869" v="6269"/>
          <ac:spMkLst>
            <pc:docMk/>
            <pc:sldMk cId="1218141480" sldId="369"/>
            <ac:spMk id="15" creationId="{3783CA14-24A1-485C-8B30-D6A5D87987AD}"/>
          </ac:spMkLst>
        </pc:spChg>
        <pc:spChg chg="add del">
          <ac:chgData name="Christopher Kopecny" userId="d75c4592-849c-40c3-9635-5b8e3b9072f7" providerId="ADAL" clId="{F805E62B-5B25-4A06-BBBF-56BAD4A8CD9A}" dt="2021-10-05T08:26:28.869" v="6269"/>
          <ac:spMkLst>
            <pc:docMk/>
            <pc:sldMk cId="1218141480" sldId="369"/>
            <ac:spMk id="17" creationId="{9A97C86A-04D6-40F7-AE84-31AB43E6A846}"/>
          </ac:spMkLst>
        </pc:spChg>
        <pc:spChg chg="add del">
          <ac:chgData name="Christopher Kopecny" userId="d75c4592-849c-40c3-9635-5b8e3b9072f7" providerId="ADAL" clId="{F805E62B-5B25-4A06-BBBF-56BAD4A8CD9A}" dt="2021-10-05T08:26:28.869" v="6269"/>
          <ac:spMkLst>
            <pc:docMk/>
            <pc:sldMk cId="1218141480" sldId="369"/>
            <ac:spMk id="19" creationId="{FF9F2414-84E8-453E-B1F3-389FDE8192D9}"/>
          </ac:spMkLst>
        </pc:spChg>
        <pc:spChg chg="add del">
          <ac:chgData name="Christopher Kopecny" userId="d75c4592-849c-40c3-9635-5b8e3b9072f7" providerId="ADAL" clId="{F805E62B-5B25-4A06-BBBF-56BAD4A8CD9A}" dt="2021-10-05T08:26:28.869" v="6269"/>
          <ac:spMkLst>
            <pc:docMk/>
            <pc:sldMk cId="1218141480" sldId="369"/>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409655770" sldId="370"/>
        </pc:sldMkLst>
        <pc:spChg chg="add del">
          <ac:chgData name="Christopher Kopecny" userId="d75c4592-849c-40c3-9635-5b8e3b9072f7" providerId="ADAL" clId="{F805E62B-5B25-4A06-BBBF-56BAD4A8CD9A}" dt="2021-10-05T08:26:28.869" v="6269"/>
          <ac:spMkLst>
            <pc:docMk/>
            <pc:sldMk cId="3409655770" sldId="370"/>
            <ac:spMk id="9" creationId="{F3060C83-F051-4F0E-ABAD-AA0DFC48B218}"/>
          </ac:spMkLst>
        </pc:spChg>
        <pc:spChg chg="add del">
          <ac:chgData name="Christopher Kopecny" userId="d75c4592-849c-40c3-9635-5b8e3b9072f7" providerId="ADAL" clId="{F805E62B-5B25-4A06-BBBF-56BAD4A8CD9A}" dt="2021-10-05T08:26:28.869" v="6269"/>
          <ac:spMkLst>
            <pc:docMk/>
            <pc:sldMk cId="3409655770" sldId="370"/>
            <ac:spMk id="11" creationId="{83C98ABE-055B-441F-B07E-44F97F083C39}"/>
          </ac:spMkLst>
        </pc:spChg>
        <pc:spChg chg="add del">
          <ac:chgData name="Christopher Kopecny" userId="d75c4592-849c-40c3-9635-5b8e3b9072f7" providerId="ADAL" clId="{F805E62B-5B25-4A06-BBBF-56BAD4A8CD9A}" dt="2021-10-05T08:26:28.869" v="6269"/>
          <ac:spMkLst>
            <pc:docMk/>
            <pc:sldMk cId="3409655770" sldId="370"/>
            <ac:spMk id="13" creationId="{29FDB030-9B49-4CED-8CCD-4D99382388AC}"/>
          </ac:spMkLst>
        </pc:spChg>
        <pc:spChg chg="add del">
          <ac:chgData name="Christopher Kopecny" userId="d75c4592-849c-40c3-9635-5b8e3b9072f7" providerId="ADAL" clId="{F805E62B-5B25-4A06-BBBF-56BAD4A8CD9A}" dt="2021-10-05T08:26:28.869" v="6269"/>
          <ac:spMkLst>
            <pc:docMk/>
            <pc:sldMk cId="3409655770" sldId="370"/>
            <ac:spMk id="15" creationId="{3783CA14-24A1-485C-8B30-D6A5D87987AD}"/>
          </ac:spMkLst>
        </pc:spChg>
        <pc:spChg chg="add del">
          <ac:chgData name="Christopher Kopecny" userId="d75c4592-849c-40c3-9635-5b8e3b9072f7" providerId="ADAL" clId="{F805E62B-5B25-4A06-BBBF-56BAD4A8CD9A}" dt="2021-10-05T08:26:28.869" v="6269"/>
          <ac:spMkLst>
            <pc:docMk/>
            <pc:sldMk cId="3409655770" sldId="370"/>
            <ac:spMk id="17" creationId="{9A97C86A-04D6-40F7-AE84-31AB43E6A846}"/>
          </ac:spMkLst>
        </pc:spChg>
        <pc:spChg chg="add del">
          <ac:chgData name="Christopher Kopecny" userId="d75c4592-849c-40c3-9635-5b8e3b9072f7" providerId="ADAL" clId="{F805E62B-5B25-4A06-BBBF-56BAD4A8CD9A}" dt="2021-10-05T08:26:28.869" v="6269"/>
          <ac:spMkLst>
            <pc:docMk/>
            <pc:sldMk cId="3409655770" sldId="370"/>
            <ac:spMk id="19" creationId="{FF9F2414-84E8-453E-B1F3-389FDE8192D9}"/>
          </ac:spMkLst>
        </pc:spChg>
        <pc:spChg chg="add del">
          <ac:chgData name="Christopher Kopecny" userId="d75c4592-849c-40c3-9635-5b8e3b9072f7" providerId="ADAL" clId="{F805E62B-5B25-4A06-BBBF-56BAD4A8CD9A}" dt="2021-10-05T08:26:28.869" v="6269"/>
          <ac:spMkLst>
            <pc:docMk/>
            <pc:sldMk cId="3409655770" sldId="370"/>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008663952" sldId="371"/>
        </pc:sldMkLst>
        <pc:spChg chg="add del">
          <ac:chgData name="Christopher Kopecny" userId="d75c4592-849c-40c3-9635-5b8e3b9072f7" providerId="ADAL" clId="{F805E62B-5B25-4A06-BBBF-56BAD4A8CD9A}" dt="2021-10-05T08:26:28.869" v="6269"/>
          <ac:spMkLst>
            <pc:docMk/>
            <pc:sldMk cId="2008663952" sldId="371"/>
            <ac:spMk id="9" creationId="{F3060C83-F051-4F0E-ABAD-AA0DFC48B218}"/>
          </ac:spMkLst>
        </pc:spChg>
        <pc:spChg chg="add del">
          <ac:chgData name="Christopher Kopecny" userId="d75c4592-849c-40c3-9635-5b8e3b9072f7" providerId="ADAL" clId="{F805E62B-5B25-4A06-BBBF-56BAD4A8CD9A}" dt="2021-10-05T08:26:28.869" v="6269"/>
          <ac:spMkLst>
            <pc:docMk/>
            <pc:sldMk cId="2008663952" sldId="371"/>
            <ac:spMk id="11" creationId="{83C98ABE-055B-441F-B07E-44F97F083C39}"/>
          </ac:spMkLst>
        </pc:spChg>
        <pc:spChg chg="add del">
          <ac:chgData name="Christopher Kopecny" userId="d75c4592-849c-40c3-9635-5b8e3b9072f7" providerId="ADAL" clId="{F805E62B-5B25-4A06-BBBF-56BAD4A8CD9A}" dt="2021-10-05T08:26:28.869" v="6269"/>
          <ac:spMkLst>
            <pc:docMk/>
            <pc:sldMk cId="2008663952" sldId="371"/>
            <ac:spMk id="13" creationId="{29FDB030-9B49-4CED-8CCD-4D99382388AC}"/>
          </ac:spMkLst>
        </pc:spChg>
        <pc:spChg chg="add del">
          <ac:chgData name="Christopher Kopecny" userId="d75c4592-849c-40c3-9635-5b8e3b9072f7" providerId="ADAL" clId="{F805E62B-5B25-4A06-BBBF-56BAD4A8CD9A}" dt="2021-10-05T08:26:28.869" v="6269"/>
          <ac:spMkLst>
            <pc:docMk/>
            <pc:sldMk cId="2008663952" sldId="371"/>
            <ac:spMk id="15" creationId="{3783CA14-24A1-485C-8B30-D6A5D87987AD}"/>
          </ac:spMkLst>
        </pc:spChg>
        <pc:spChg chg="add del">
          <ac:chgData name="Christopher Kopecny" userId="d75c4592-849c-40c3-9635-5b8e3b9072f7" providerId="ADAL" clId="{F805E62B-5B25-4A06-BBBF-56BAD4A8CD9A}" dt="2021-10-05T08:26:28.869" v="6269"/>
          <ac:spMkLst>
            <pc:docMk/>
            <pc:sldMk cId="2008663952" sldId="371"/>
            <ac:spMk id="17" creationId="{9A97C86A-04D6-40F7-AE84-31AB43E6A846}"/>
          </ac:spMkLst>
        </pc:spChg>
        <pc:spChg chg="add del">
          <ac:chgData name="Christopher Kopecny" userId="d75c4592-849c-40c3-9635-5b8e3b9072f7" providerId="ADAL" clId="{F805E62B-5B25-4A06-BBBF-56BAD4A8CD9A}" dt="2021-10-05T08:26:28.869" v="6269"/>
          <ac:spMkLst>
            <pc:docMk/>
            <pc:sldMk cId="2008663952" sldId="371"/>
            <ac:spMk id="19" creationId="{FF9F2414-84E8-453E-B1F3-389FDE8192D9}"/>
          </ac:spMkLst>
        </pc:spChg>
        <pc:spChg chg="add del">
          <ac:chgData name="Christopher Kopecny" userId="d75c4592-849c-40c3-9635-5b8e3b9072f7" providerId="ADAL" clId="{F805E62B-5B25-4A06-BBBF-56BAD4A8CD9A}" dt="2021-10-05T08:26:28.869" v="6269"/>
          <ac:spMkLst>
            <pc:docMk/>
            <pc:sldMk cId="2008663952" sldId="371"/>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262724338" sldId="372"/>
        </pc:sldMkLst>
        <pc:spChg chg="add del">
          <ac:chgData name="Christopher Kopecny" userId="d75c4592-849c-40c3-9635-5b8e3b9072f7" providerId="ADAL" clId="{F805E62B-5B25-4A06-BBBF-56BAD4A8CD9A}" dt="2021-10-05T08:26:28.869" v="6269"/>
          <ac:spMkLst>
            <pc:docMk/>
            <pc:sldMk cId="2262724338" sldId="372"/>
            <ac:spMk id="9" creationId="{F3060C83-F051-4F0E-ABAD-AA0DFC48B218}"/>
          </ac:spMkLst>
        </pc:spChg>
        <pc:spChg chg="add del">
          <ac:chgData name="Christopher Kopecny" userId="d75c4592-849c-40c3-9635-5b8e3b9072f7" providerId="ADAL" clId="{F805E62B-5B25-4A06-BBBF-56BAD4A8CD9A}" dt="2021-10-05T08:26:28.869" v="6269"/>
          <ac:spMkLst>
            <pc:docMk/>
            <pc:sldMk cId="2262724338" sldId="372"/>
            <ac:spMk id="11" creationId="{83C98ABE-055B-441F-B07E-44F97F083C39}"/>
          </ac:spMkLst>
        </pc:spChg>
        <pc:spChg chg="add del">
          <ac:chgData name="Christopher Kopecny" userId="d75c4592-849c-40c3-9635-5b8e3b9072f7" providerId="ADAL" clId="{F805E62B-5B25-4A06-BBBF-56BAD4A8CD9A}" dt="2021-10-05T08:26:28.869" v="6269"/>
          <ac:spMkLst>
            <pc:docMk/>
            <pc:sldMk cId="2262724338" sldId="372"/>
            <ac:spMk id="13" creationId="{29FDB030-9B49-4CED-8CCD-4D99382388AC}"/>
          </ac:spMkLst>
        </pc:spChg>
        <pc:spChg chg="add del">
          <ac:chgData name="Christopher Kopecny" userId="d75c4592-849c-40c3-9635-5b8e3b9072f7" providerId="ADAL" clId="{F805E62B-5B25-4A06-BBBF-56BAD4A8CD9A}" dt="2021-10-05T08:26:28.869" v="6269"/>
          <ac:spMkLst>
            <pc:docMk/>
            <pc:sldMk cId="2262724338" sldId="372"/>
            <ac:spMk id="15" creationId="{3783CA14-24A1-485C-8B30-D6A5D87987AD}"/>
          </ac:spMkLst>
        </pc:spChg>
        <pc:spChg chg="add del">
          <ac:chgData name="Christopher Kopecny" userId="d75c4592-849c-40c3-9635-5b8e3b9072f7" providerId="ADAL" clId="{F805E62B-5B25-4A06-BBBF-56BAD4A8CD9A}" dt="2021-10-05T08:26:28.869" v="6269"/>
          <ac:spMkLst>
            <pc:docMk/>
            <pc:sldMk cId="2262724338" sldId="372"/>
            <ac:spMk id="17" creationId="{9A97C86A-04D6-40F7-AE84-31AB43E6A846}"/>
          </ac:spMkLst>
        </pc:spChg>
        <pc:spChg chg="add del">
          <ac:chgData name="Christopher Kopecny" userId="d75c4592-849c-40c3-9635-5b8e3b9072f7" providerId="ADAL" clId="{F805E62B-5B25-4A06-BBBF-56BAD4A8CD9A}" dt="2021-10-05T08:26:28.869" v="6269"/>
          <ac:spMkLst>
            <pc:docMk/>
            <pc:sldMk cId="2262724338" sldId="372"/>
            <ac:spMk id="19" creationId="{FF9F2414-84E8-453E-B1F3-389FDE8192D9}"/>
          </ac:spMkLst>
        </pc:spChg>
        <pc:spChg chg="add del">
          <ac:chgData name="Christopher Kopecny" userId="d75c4592-849c-40c3-9635-5b8e3b9072f7" providerId="ADAL" clId="{F805E62B-5B25-4A06-BBBF-56BAD4A8CD9A}" dt="2021-10-05T08:26:28.869" v="6269"/>
          <ac:spMkLst>
            <pc:docMk/>
            <pc:sldMk cId="2262724338" sldId="372"/>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444520055" sldId="373"/>
        </pc:sldMkLst>
        <pc:spChg chg="add del">
          <ac:chgData name="Christopher Kopecny" userId="d75c4592-849c-40c3-9635-5b8e3b9072f7" providerId="ADAL" clId="{F805E62B-5B25-4A06-BBBF-56BAD4A8CD9A}" dt="2021-10-05T08:26:28.869" v="6269"/>
          <ac:spMkLst>
            <pc:docMk/>
            <pc:sldMk cId="444520055" sldId="373"/>
            <ac:spMk id="9" creationId="{F3060C83-F051-4F0E-ABAD-AA0DFC48B218}"/>
          </ac:spMkLst>
        </pc:spChg>
        <pc:spChg chg="add del">
          <ac:chgData name="Christopher Kopecny" userId="d75c4592-849c-40c3-9635-5b8e3b9072f7" providerId="ADAL" clId="{F805E62B-5B25-4A06-BBBF-56BAD4A8CD9A}" dt="2021-10-05T08:26:28.869" v="6269"/>
          <ac:spMkLst>
            <pc:docMk/>
            <pc:sldMk cId="444520055" sldId="373"/>
            <ac:spMk id="11" creationId="{83C98ABE-055B-441F-B07E-44F97F083C39}"/>
          </ac:spMkLst>
        </pc:spChg>
        <pc:spChg chg="add del">
          <ac:chgData name="Christopher Kopecny" userId="d75c4592-849c-40c3-9635-5b8e3b9072f7" providerId="ADAL" clId="{F805E62B-5B25-4A06-BBBF-56BAD4A8CD9A}" dt="2021-10-05T08:26:28.869" v="6269"/>
          <ac:spMkLst>
            <pc:docMk/>
            <pc:sldMk cId="444520055" sldId="373"/>
            <ac:spMk id="13" creationId="{29FDB030-9B49-4CED-8CCD-4D99382388AC}"/>
          </ac:spMkLst>
        </pc:spChg>
        <pc:spChg chg="add del">
          <ac:chgData name="Christopher Kopecny" userId="d75c4592-849c-40c3-9635-5b8e3b9072f7" providerId="ADAL" clId="{F805E62B-5B25-4A06-BBBF-56BAD4A8CD9A}" dt="2021-10-05T08:26:28.869" v="6269"/>
          <ac:spMkLst>
            <pc:docMk/>
            <pc:sldMk cId="444520055" sldId="373"/>
            <ac:spMk id="15" creationId="{3783CA14-24A1-485C-8B30-D6A5D87987AD}"/>
          </ac:spMkLst>
        </pc:spChg>
        <pc:spChg chg="add del">
          <ac:chgData name="Christopher Kopecny" userId="d75c4592-849c-40c3-9635-5b8e3b9072f7" providerId="ADAL" clId="{F805E62B-5B25-4A06-BBBF-56BAD4A8CD9A}" dt="2021-10-05T08:26:28.869" v="6269"/>
          <ac:spMkLst>
            <pc:docMk/>
            <pc:sldMk cId="444520055" sldId="373"/>
            <ac:spMk id="17" creationId="{9A97C86A-04D6-40F7-AE84-31AB43E6A846}"/>
          </ac:spMkLst>
        </pc:spChg>
        <pc:spChg chg="add del">
          <ac:chgData name="Christopher Kopecny" userId="d75c4592-849c-40c3-9635-5b8e3b9072f7" providerId="ADAL" clId="{F805E62B-5B25-4A06-BBBF-56BAD4A8CD9A}" dt="2021-10-05T08:26:28.869" v="6269"/>
          <ac:spMkLst>
            <pc:docMk/>
            <pc:sldMk cId="444520055" sldId="373"/>
            <ac:spMk id="19" creationId="{FF9F2414-84E8-453E-B1F3-389FDE8192D9}"/>
          </ac:spMkLst>
        </pc:spChg>
        <pc:spChg chg="add del">
          <ac:chgData name="Christopher Kopecny" userId="d75c4592-849c-40c3-9635-5b8e3b9072f7" providerId="ADAL" clId="{F805E62B-5B25-4A06-BBBF-56BAD4A8CD9A}" dt="2021-10-05T08:26:28.869" v="6269"/>
          <ac:spMkLst>
            <pc:docMk/>
            <pc:sldMk cId="444520055" sldId="373"/>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634920886" sldId="374"/>
        </pc:sldMkLst>
        <pc:spChg chg="add del">
          <ac:chgData name="Christopher Kopecny" userId="d75c4592-849c-40c3-9635-5b8e3b9072f7" providerId="ADAL" clId="{F805E62B-5B25-4A06-BBBF-56BAD4A8CD9A}" dt="2021-10-05T08:26:28.869" v="6269"/>
          <ac:spMkLst>
            <pc:docMk/>
            <pc:sldMk cId="3634920886" sldId="374"/>
            <ac:spMk id="9" creationId="{F3060C83-F051-4F0E-ABAD-AA0DFC48B218}"/>
          </ac:spMkLst>
        </pc:spChg>
        <pc:spChg chg="add del">
          <ac:chgData name="Christopher Kopecny" userId="d75c4592-849c-40c3-9635-5b8e3b9072f7" providerId="ADAL" clId="{F805E62B-5B25-4A06-BBBF-56BAD4A8CD9A}" dt="2021-10-05T08:26:28.869" v="6269"/>
          <ac:spMkLst>
            <pc:docMk/>
            <pc:sldMk cId="3634920886" sldId="374"/>
            <ac:spMk id="11" creationId="{83C98ABE-055B-441F-B07E-44F97F083C39}"/>
          </ac:spMkLst>
        </pc:spChg>
        <pc:spChg chg="add del">
          <ac:chgData name="Christopher Kopecny" userId="d75c4592-849c-40c3-9635-5b8e3b9072f7" providerId="ADAL" clId="{F805E62B-5B25-4A06-BBBF-56BAD4A8CD9A}" dt="2021-10-05T08:26:28.869" v="6269"/>
          <ac:spMkLst>
            <pc:docMk/>
            <pc:sldMk cId="3634920886" sldId="374"/>
            <ac:spMk id="13" creationId="{29FDB030-9B49-4CED-8CCD-4D99382388AC}"/>
          </ac:spMkLst>
        </pc:spChg>
        <pc:spChg chg="add del">
          <ac:chgData name="Christopher Kopecny" userId="d75c4592-849c-40c3-9635-5b8e3b9072f7" providerId="ADAL" clId="{F805E62B-5B25-4A06-BBBF-56BAD4A8CD9A}" dt="2021-10-05T08:26:28.869" v="6269"/>
          <ac:spMkLst>
            <pc:docMk/>
            <pc:sldMk cId="3634920886" sldId="374"/>
            <ac:spMk id="15" creationId="{3783CA14-24A1-485C-8B30-D6A5D87987AD}"/>
          </ac:spMkLst>
        </pc:spChg>
        <pc:spChg chg="add del">
          <ac:chgData name="Christopher Kopecny" userId="d75c4592-849c-40c3-9635-5b8e3b9072f7" providerId="ADAL" clId="{F805E62B-5B25-4A06-BBBF-56BAD4A8CD9A}" dt="2021-10-05T08:26:28.869" v="6269"/>
          <ac:spMkLst>
            <pc:docMk/>
            <pc:sldMk cId="3634920886" sldId="374"/>
            <ac:spMk id="17" creationId="{9A97C86A-04D6-40F7-AE84-31AB43E6A846}"/>
          </ac:spMkLst>
        </pc:spChg>
        <pc:spChg chg="add del">
          <ac:chgData name="Christopher Kopecny" userId="d75c4592-849c-40c3-9635-5b8e3b9072f7" providerId="ADAL" clId="{F805E62B-5B25-4A06-BBBF-56BAD4A8CD9A}" dt="2021-10-05T08:26:28.869" v="6269"/>
          <ac:spMkLst>
            <pc:docMk/>
            <pc:sldMk cId="3634920886" sldId="374"/>
            <ac:spMk id="19" creationId="{FF9F2414-84E8-453E-B1F3-389FDE8192D9}"/>
          </ac:spMkLst>
        </pc:spChg>
        <pc:spChg chg="add del">
          <ac:chgData name="Christopher Kopecny" userId="d75c4592-849c-40c3-9635-5b8e3b9072f7" providerId="ADAL" clId="{F805E62B-5B25-4A06-BBBF-56BAD4A8CD9A}" dt="2021-10-05T08:26:28.869" v="6269"/>
          <ac:spMkLst>
            <pc:docMk/>
            <pc:sldMk cId="3634920886" sldId="374"/>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743955630" sldId="375"/>
        </pc:sldMkLst>
        <pc:spChg chg="add del">
          <ac:chgData name="Christopher Kopecny" userId="d75c4592-849c-40c3-9635-5b8e3b9072f7" providerId="ADAL" clId="{F805E62B-5B25-4A06-BBBF-56BAD4A8CD9A}" dt="2021-10-05T08:26:28.869" v="6269"/>
          <ac:spMkLst>
            <pc:docMk/>
            <pc:sldMk cId="1743955630" sldId="375"/>
            <ac:spMk id="9" creationId="{F3060C83-F051-4F0E-ABAD-AA0DFC48B218}"/>
          </ac:spMkLst>
        </pc:spChg>
        <pc:spChg chg="add del">
          <ac:chgData name="Christopher Kopecny" userId="d75c4592-849c-40c3-9635-5b8e3b9072f7" providerId="ADAL" clId="{F805E62B-5B25-4A06-BBBF-56BAD4A8CD9A}" dt="2021-10-05T08:26:28.869" v="6269"/>
          <ac:spMkLst>
            <pc:docMk/>
            <pc:sldMk cId="1743955630" sldId="375"/>
            <ac:spMk id="11" creationId="{83C98ABE-055B-441F-B07E-44F97F083C39}"/>
          </ac:spMkLst>
        </pc:spChg>
        <pc:spChg chg="add del">
          <ac:chgData name="Christopher Kopecny" userId="d75c4592-849c-40c3-9635-5b8e3b9072f7" providerId="ADAL" clId="{F805E62B-5B25-4A06-BBBF-56BAD4A8CD9A}" dt="2021-10-05T08:26:28.869" v="6269"/>
          <ac:spMkLst>
            <pc:docMk/>
            <pc:sldMk cId="1743955630" sldId="375"/>
            <ac:spMk id="13" creationId="{29FDB030-9B49-4CED-8CCD-4D99382388AC}"/>
          </ac:spMkLst>
        </pc:spChg>
        <pc:spChg chg="add del">
          <ac:chgData name="Christopher Kopecny" userId="d75c4592-849c-40c3-9635-5b8e3b9072f7" providerId="ADAL" clId="{F805E62B-5B25-4A06-BBBF-56BAD4A8CD9A}" dt="2021-10-05T08:26:28.869" v="6269"/>
          <ac:spMkLst>
            <pc:docMk/>
            <pc:sldMk cId="1743955630" sldId="375"/>
            <ac:spMk id="15" creationId="{3783CA14-24A1-485C-8B30-D6A5D87987AD}"/>
          </ac:spMkLst>
        </pc:spChg>
        <pc:spChg chg="add del">
          <ac:chgData name="Christopher Kopecny" userId="d75c4592-849c-40c3-9635-5b8e3b9072f7" providerId="ADAL" clId="{F805E62B-5B25-4A06-BBBF-56BAD4A8CD9A}" dt="2021-10-05T08:26:28.869" v="6269"/>
          <ac:spMkLst>
            <pc:docMk/>
            <pc:sldMk cId="1743955630" sldId="375"/>
            <ac:spMk id="17" creationId="{9A97C86A-04D6-40F7-AE84-31AB43E6A846}"/>
          </ac:spMkLst>
        </pc:spChg>
        <pc:spChg chg="add del">
          <ac:chgData name="Christopher Kopecny" userId="d75c4592-849c-40c3-9635-5b8e3b9072f7" providerId="ADAL" clId="{F805E62B-5B25-4A06-BBBF-56BAD4A8CD9A}" dt="2021-10-05T08:26:28.869" v="6269"/>
          <ac:spMkLst>
            <pc:docMk/>
            <pc:sldMk cId="1743955630" sldId="375"/>
            <ac:spMk id="19" creationId="{FF9F2414-84E8-453E-B1F3-389FDE8192D9}"/>
          </ac:spMkLst>
        </pc:spChg>
        <pc:spChg chg="add del">
          <ac:chgData name="Christopher Kopecny" userId="d75c4592-849c-40c3-9635-5b8e3b9072f7" providerId="ADAL" clId="{F805E62B-5B25-4A06-BBBF-56BAD4A8CD9A}" dt="2021-10-05T08:26:28.869" v="6269"/>
          <ac:spMkLst>
            <pc:docMk/>
            <pc:sldMk cId="1743955630" sldId="375"/>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680133743" sldId="376"/>
        </pc:sldMkLst>
        <pc:spChg chg="add del">
          <ac:chgData name="Christopher Kopecny" userId="d75c4592-849c-40c3-9635-5b8e3b9072f7" providerId="ADAL" clId="{F805E62B-5B25-4A06-BBBF-56BAD4A8CD9A}" dt="2021-10-05T08:26:28.869" v="6269"/>
          <ac:spMkLst>
            <pc:docMk/>
            <pc:sldMk cId="3680133743" sldId="376"/>
            <ac:spMk id="10" creationId="{F3060C83-F051-4F0E-ABAD-AA0DFC48B218}"/>
          </ac:spMkLst>
        </pc:spChg>
        <pc:spChg chg="add del">
          <ac:chgData name="Christopher Kopecny" userId="d75c4592-849c-40c3-9635-5b8e3b9072f7" providerId="ADAL" clId="{F805E62B-5B25-4A06-BBBF-56BAD4A8CD9A}" dt="2021-10-05T08:26:28.869" v="6269"/>
          <ac:spMkLst>
            <pc:docMk/>
            <pc:sldMk cId="3680133743" sldId="376"/>
            <ac:spMk id="12" creationId="{83C98ABE-055B-441F-B07E-44F97F083C39}"/>
          </ac:spMkLst>
        </pc:spChg>
        <pc:spChg chg="add del">
          <ac:chgData name="Christopher Kopecny" userId="d75c4592-849c-40c3-9635-5b8e3b9072f7" providerId="ADAL" clId="{F805E62B-5B25-4A06-BBBF-56BAD4A8CD9A}" dt="2021-10-05T08:26:28.869" v="6269"/>
          <ac:spMkLst>
            <pc:docMk/>
            <pc:sldMk cId="3680133743" sldId="376"/>
            <ac:spMk id="14" creationId="{29FDB030-9B49-4CED-8CCD-4D99382388AC}"/>
          </ac:spMkLst>
        </pc:spChg>
        <pc:spChg chg="add del">
          <ac:chgData name="Christopher Kopecny" userId="d75c4592-849c-40c3-9635-5b8e3b9072f7" providerId="ADAL" clId="{F805E62B-5B25-4A06-BBBF-56BAD4A8CD9A}" dt="2021-10-05T08:26:28.869" v="6269"/>
          <ac:spMkLst>
            <pc:docMk/>
            <pc:sldMk cId="3680133743" sldId="376"/>
            <ac:spMk id="16" creationId="{3783CA14-24A1-485C-8B30-D6A5D87987AD}"/>
          </ac:spMkLst>
        </pc:spChg>
        <pc:spChg chg="add del">
          <ac:chgData name="Christopher Kopecny" userId="d75c4592-849c-40c3-9635-5b8e3b9072f7" providerId="ADAL" clId="{F805E62B-5B25-4A06-BBBF-56BAD4A8CD9A}" dt="2021-10-05T08:26:28.869" v="6269"/>
          <ac:spMkLst>
            <pc:docMk/>
            <pc:sldMk cId="3680133743" sldId="376"/>
            <ac:spMk id="18" creationId="{9A97C86A-04D6-40F7-AE84-31AB43E6A846}"/>
          </ac:spMkLst>
        </pc:spChg>
        <pc:spChg chg="add del">
          <ac:chgData name="Christopher Kopecny" userId="d75c4592-849c-40c3-9635-5b8e3b9072f7" providerId="ADAL" clId="{F805E62B-5B25-4A06-BBBF-56BAD4A8CD9A}" dt="2021-10-05T08:26:28.869" v="6269"/>
          <ac:spMkLst>
            <pc:docMk/>
            <pc:sldMk cId="3680133743" sldId="376"/>
            <ac:spMk id="20" creationId="{FF9F2414-84E8-453E-B1F3-389FDE8192D9}"/>
          </ac:spMkLst>
        </pc:spChg>
        <pc:spChg chg="add del">
          <ac:chgData name="Christopher Kopecny" userId="d75c4592-849c-40c3-9635-5b8e3b9072f7" providerId="ADAL" clId="{F805E62B-5B25-4A06-BBBF-56BAD4A8CD9A}" dt="2021-10-05T08:26:28.869" v="6269"/>
          <ac:spMkLst>
            <pc:docMk/>
            <pc:sldMk cId="3680133743" sldId="376"/>
            <ac:spMk id="22"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286168852" sldId="377"/>
        </pc:sldMkLst>
        <pc:spChg chg="add del">
          <ac:chgData name="Christopher Kopecny" userId="d75c4592-849c-40c3-9635-5b8e3b9072f7" providerId="ADAL" clId="{F805E62B-5B25-4A06-BBBF-56BAD4A8CD9A}" dt="2021-10-05T08:26:28.869" v="6269"/>
          <ac:spMkLst>
            <pc:docMk/>
            <pc:sldMk cId="1286168852" sldId="377"/>
            <ac:spMk id="9" creationId="{F3060C83-F051-4F0E-ABAD-AA0DFC48B218}"/>
          </ac:spMkLst>
        </pc:spChg>
        <pc:spChg chg="add del">
          <ac:chgData name="Christopher Kopecny" userId="d75c4592-849c-40c3-9635-5b8e3b9072f7" providerId="ADAL" clId="{F805E62B-5B25-4A06-BBBF-56BAD4A8CD9A}" dt="2021-10-05T08:26:28.869" v="6269"/>
          <ac:spMkLst>
            <pc:docMk/>
            <pc:sldMk cId="1286168852" sldId="377"/>
            <ac:spMk id="11" creationId="{83C98ABE-055B-441F-B07E-44F97F083C39}"/>
          </ac:spMkLst>
        </pc:spChg>
        <pc:spChg chg="add del">
          <ac:chgData name="Christopher Kopecny" userId="d75c4592-849c-40c3-9635-5b8e3b9072f7" providerId="ADAL" clId="{F805E62B-5B25-4A06-BBBF-56BAD4A8CD9A}" dt="2021-10-05T08:26:28.869" v="6269"/>
          <ac:spMkLst>
            <pc:docMk/>
            <pc:sldMk cId="1286168852" sldId="377"/>
            <ac:spMk id="13" creationId="{29FDB030-9B49-4CED-8CCD-4D99382388AC}"/>
          </ac:spMkLst>
        </pc:spChg>
        <pc:spChg chg="add del">
          <ac:chgData name="Christopher Kopecny" userId="d75c4592-849c-40c3-9635-5b8e3b9072f7" providerId="ADAL" clId="{F805E62B-5B25-4A06-BBBF-56BAD4A8CD9A}" dt="2021-10-05T08:26:28.869" v="6269"/>
          <ac:spMkLst>
            <pc:docMk/>
            <pc:sldMk cId="1286168852" sldId="377"/>
            <ac:spMk id="15" creationId="{3783CA14-24A1-485C-8B30-D6A5D87987AD}"/>
          </ac:spMkLst>
        </pc:spChg>
        <pc:spChg chg="add del">
          <ac:chgData name="Christopher Kopecny" userId="d75c4592-849c-40c3-9635-5b8e3b9072f7" providerId="ADAL" clId="{F805E62B-5B25-4A06-BBBF-56BAD4A8CD9A}" dt="2021-10-05T08:26:28.869" v="6269"/>
          <ac:spMkLst>
            <pc:docMk/>
            <pc:sldMk cId="1286168852" sldId="377"/>
            <ac:spMk id="17" creationId="{9A97C86A-04D6-40F7-AE84-31AB43E6A846}"/>
          </ac:spMkLst>
        </pc:spChg>
        <pc:spChg chg="add del">
          <ac:chgData name="Christopher Kopecny" userId="d75c4592-849c-40c3-9635-5b8e3b9072f7" providerId="ADAL" clId="{F805E62B-5B25-4A06-BBBF-56BAD4A8CD9A}" dt="2021-10-05T08:26:28.869" v="6269"/>
          <ac:spMkLst>
            <pc:docMk/>
            <pc:sldMk cId="1286168852" sldId="377"/>
            <ac:spMk id="19" creationId="{FF9F2414-84E8-453E-B1F3-389FDE8192D9}"/>
          </ac:spMkLst>
        </pc:spChg>
        <pc:spChg chg="add del">
          <ac:chgData name="Christopher Kopecny" userId="d75c4592-849c-40c3-9635-5b8e3b9072f7" providerId="ADAL" clId="{F805E62B-5B25-4A06-BBBF-56BAD4A8CD9A}" dt="2021-10-05T08:26:28.869" v="6269"/>
          <ac:spMkLst>
            <pc:docMk/>
            <pc:sldMk cId="1286168852" sldId="377"/>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877569776" sldId="378"/>
        </pc:sldMkLst>
        <pc:spChg chg="add del">
          <ac:chgData name="Christopher Kopecny" userId="d75c4592-849c-40c3-9635-5b8e3b9072f7" providerId="ADAL" clId="{F805E62B-5B25-4A06-BBBF-56BAD4A8CD9A}" dt="2021-10-05T08:26:28.869" v="6269"/>
          <ac:spMkLst>
            <pc:docMk/>
            <pc:sldMk cId="2877569776" sldId="378"/>
            <ac:spMk id="9" creationId="{F3060C83-F051-4F0E-ABAD-AA0DFC48B218}"/>
          </ac:spMkLst>
        </pc:spChg>
        <pc:spChg chg="add del">
          <ac:chgData name="Christopher Kopecny" userId="d75c4592-849c-40c3-9635-5b8e3b9072f7" providerId="ADAL" clId="{F805E62B-5B25-4A06-BBBF-56BAD4A8CD9A}" dt="2021-10-05T08:26:28.869" v="6269"/>
          <ac:spMkLst>
            <pc:docMk/>
            <pc:sldMk cId="2877569776" sldId="378"/>
            <ac:spMk id="11" creationId="{83C98ABE-055B-441F-B07E-44F97F083C39}"/>
          </ac:spMkLst>
        </pc:spChg>
        <pc:spChg chg="add del">
          <ac:chgData name="Christopher Kopecny" userId="d75c4592-849c-40c3-9635-5b8e3b9072f7" providerId="ADAL" clId="{F805E62B-5B25-4A06-BBBF-56BAD4A8CD9A}" dt="2021-10-05T08:26:28.869" v="6269"/>
          <ac:spMkLst>
            <pc:docMk/>
            <pc:sldMk cId="2877569776" sldId="378"/>
            <ac:spMk id="13" creationId="{29FDB030-9B49-4CED-8CCD-4D99382388AC}"/>
          </ac:spMkLst>
        </pc:spChg>
        <pc:spChg chg="add del">
          <ac:chgData name="Christopher Kopecny" userId="d75c4592-849c-40c3-9635-5b8e3b9072f7" providerId="ADAL" clId="{F805E62B-5B25-4A06-BBBF-56BAD4A8CD9A}" dt="2021-10-05T08:26:28.869" v="6269"/>
          <ac:spMkLst>
            <pc:docMk/>
            <pc:sldMk cId="2877569776" sldId="378"/>
            <ac:spMk id="15" creationId="{3783CA14-24A1-485C-8B30-D6A5D87987AD}"/>
          </ac:spMkLst>
        </pc:spChg>
        <pc:spChg chg="add del">
          <ac:chgData name="Christopher Kopecny" userId="d75c4592-849c-40c3-9635-5b8e3b9072f7" providerId="ADAL" clId="{F805E62B-5B25-4A06-BBBF-56BAD4A8CD9A}" dt="2021-10-05T08:26:28.869" v="6269"/>
          <ac:spMkLst>
            <pc:docMk/>
            <pc:sldMk cId="2877569776" sldId="378"/>
            <ac:spMk id="17" creationId="{9A97C86A-04D6-40F7-AE84-31AB43E6A846}"/>
          </ac:spMkLst>
        </pc:spChg>
        <pc:spChg chg="add del">
          <ac:chgData name="Christopher Kopecny" userId="d75c4592-849c-40c3-9635-5b8e3b9072f7" providerId="ADAL" clId="{F805E62B-5B25-4A06-BBBF-56BAD4A8CD9A}" dt="2021-10-05T08:26:28.869" v="6269"/>
          <ac:spMkLst>
            <pc:docMk/>
            <pc:sldMk cId="2877569776" sldId="378"/>
            <ac:spMk id="19" creationId="{FF9F2414-84E8-453E-B1F3-389FDE8192D9}"/>
          </ac:spMkLst>
        </pc:spChg>
        <pc:spChg chg="add del">
          <ac:chgData name="Christopher Kopecny" userId="d75c4592-849c-40c3-9635-5b8e3b9072f7" providerId="ADAL" clId="{F805E62B-5B25-4A06-BBBF-56BAD4A8CD9A}" dt="2021-10-05T08:26:28.869" v="6269"/>
          <ac:spMkLst>
            <pc:docMk/>
            <pc:sldMk cId="2877569776" sldId="378"/>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64094566" sldId="379"/>
        </pc:sldMkLst>
        <pc:spChg chg="add del">
          <ac:chgData name="Christopher Kopecny" userId="d75c4592-849c-40c3-9635-5b8e3b9072f7" providerId="ADAL" clId="{F805E62B-5B25-4A06-BBBF-56BAD4A8CD9A}" dt="2021-10-05T08:26:28.869" v="6269"/>
          <ac:spMkLst>
            <pc:docMk/>
            <pc:sldMk cId="164094566" sldId="379"/>
            <ac:spMk id="9" creationId="{F3060C83-F051-4F0E-ABAD-AA0DFC48B218}"/>
          </ac:spMkLst>
        </pc:spChg>
        <pc:spChg chg="add del">
          <ac:chgData name="Christopher Kopecny" userId="d75c4592-849c-40c3-9635-5b8e3b9072f7" providerId="ADAL" clId="{F805E62B-5B25-4A06-BBBF-56BAD4A8CD9A}" dt="2021-10-05T08:26:28.869" v="6269"/>
          <ac:spMkLst>
            <pc:docMk/>
            <pc:sldMk cId="164094566" sldId="379"/>
            <ac:spMk id="11" creationId="{83C98ABE-055B-441F-B07E-44F97F083C39}"/>
          </ac:spMkLst>
        </pc:spChg>
        <pc:spChg chg="add del">
          <ac:chgData name="Christopher Kopecny" userId="d75c4592-849c-40c3-9635-5b8e3b9072f7" providerId="ADAL" clId="{F805E62B-5B25-4A06-BBBF-56BAD4A8CD9A}" dt="2021-10-05T08:26:28.869" v="6269"/>
          <ac:spMkLst>
            <pc:docMk/>
            <pc:sldMk cId="164094566" sldId="379"/>
            <ac:spMk id="13" creationId="{29FDB030-9B49-4CED-8CCD-4D99382388AC}"/>
          </ac:spMkLst>
        </pc:spChg>
        <pc:spChg chg="add del">
          <ac:chgData name="Christopher Kopecny" userId="d75c4592-849c-40c3-9635-5b8e3b9072f7" providerId="ADAL" clId="{F805E62B-5B25-4A06-BBBF-56BAD4A8CD9A}" dt="2021-10-05T08:26:28.869" v="6269"/>
          <ac:spMkLst>
            <pc:docMk/>
            <pc:sldMk cId="164094566" sldId="379"/>
            <ac:spMk id="15" creationId="{3783CA14-24A1-485C-8B30-D6A5D87987AD}"/>
          </ac:spMkLst>
        </pc:spChg>
        <pc:spChg chg="add del">
          <ac:chgData name="Christopher Kopecny" userId="d75c4592-849c-40c3-9635-5b8e3b9072f7" providerId="ADAL" clId="{F805E62B-5B25-4A06-BBBF-56BAD4A8CD9A}" dt="2021-10-05T08:26:28.869" v="6269"/>
          <ac:spMkLst>
            <pc:docMk/>
            <pc:sldMk cId="164094566" sldId="379"/>
            <ac:spMk id="17" creationId="{9A97C86A-04D6-40F7-AE84-31AB43E6A846}"/>
          </ac:spMkLst>
        </pc:spChg>
        <pc:spChg chg="add del">
          <ac:chgData name="Christopher Kopecny" userId="d75c4592-849c-40c3-9635-5b8e3b9072f7" providerId="ADAL" clId="{F805E62B-5B25-4A06-BBBF-56BAD4A8CD9A}" dt="2021-10-05T08:26:28.869" v="6269"/>
          <ac:spMkLst>
            <pc:docMk/>
            <pc:sldMk cId="164094566" sldId="379"/>
            <ac:spMk id="19" creationId="{FF9F2414-84E8-453E-B1F3-389FDE8192D9}"/>
          </ac:spMkLst>
        </pc:spChg>
        <pc:spChg chg="add del">
          <ac:chgData name="Christopher Kopecny" userId="d75c4592-849c-40c3-9635-5b8e3b9072f7" providerId="ADAL" clId="{F805E62B-5B25-4A06-BBBF-56BAD4A8CD9A}" dt="2021-10-05T08:26:28.869" v="6269"/>
          <ac:spMkLst>
            <pc:docMk/>
            <pc:sldMk cId="164094566" sldId="379"/>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4291744197" sldId="380"/>
        </pc:sldMkLst>
        <pc:spChg chg="add del">
          <ac:chgData name="Christopher Kopecny" userId="d75c4592-849c-40c3-9635-5b8e3b9072f7" providerId="ADAL" clId="{F805E62B-5B25-4A06-BBBF-56BAD4A8CD9A}" dt="2021-10-05T08:26:28.869" v="6269"/>
          <ac:spMkLst>
            <pc:docMk/>
            <pc:sldMk cId="4291744197" sldId="380"/>
            <ac:spMk id="9" creationId="{F3060C83-F051-4F0E-ABAD-AA0DFC48B218}"/>
          </ac:spMkLst>
        </pc:spChg>
        <pc:spChg chg="add del">
          <ac:chgData name="Christopher Kopecny" userId="d75c4592-849c-40c3-9635-5b8e3b9072f7" providerId="ADAL" clId="{F805E62B-5B25-4A06-BBBF-56BAD4A8CD9A}" dt="2021-10-05T08:26:28.869" v="6269"/>
          <ac:spMkLst>
            <pc:docMk/>
            <pc:sldMk cId="4291744197" sldId="380"/>
            <ac:spMk id="11" creationId="{83C98ABE-055B-441F-B07E-44F97F083C39}"/>
          </ac:spMkLst>
        </pc:spChg>
        <pc:spChg chg="add del">
          <ac:chgData name="Christopher Kopecny" userId="d75c4592-849c-40c3-9635-5b8e3b9072f7" providerId="ADAL" clId="{F805E62B-5B25-4A06-BBBF-56BAD4A8CD9A}" dt="2021-10-05T08:26:28.869" v="6269"/>
          <ac:spMkLst>
            <pc:docMk/>
            <pc:sldMk cId="4291744197" sldId="380"/>
            <ac:spMk id="13" creationId="{29FDB030-9B49-4CED-8CCD-4D99382388AC}"/>
          </ac:spMkLst>
        </pc:spChg>
        <pc:spChg chg="add del">
          <ac:chgData name="Christopher Kopecny" userId="d75c4592-849c-40c3-9635-5b8e3b9072f7" providerId="ADAL" clId="{F805E62B-5B25-4A06-BBBF-56BAD4A8CD9A}" dt="2021-10-05T08:26:28.869" v="6269"/>
          <ac:spMkLst>
            <pc:docMk/>
            <pc:sldMk cId="4291744197" sldId="380"/>
            <ac:spMk id="15" creationId="{3783CA14-24A1-485C-8B30-D6A5D87987AD}"/>
          </ac:spMkLst>
        </pc:spChg>
        <pc:spChg chg="add del">
          <ac:chgData name="Christopher Kopecny" userId="d75c4592-849c-40c3-9635-5b8e3b9072f7" providerId="ADAL" clId="{F805E62B-5B25-4A06-BBBF-56BAD4A8CD9A}" dt="2021-10-05T08:26:28.869" v="6269"/>
          <ac:spMkLst>
            <pc:docMk/>
            <pc:sldMk cId="4291744197" sldId="380"/>
            <ac:spMk id="17" creationId="{9A97C86A-04D6-40F7-AE84-31AB43E6A846}"/>
          </ac:spMkLst>
        </pc:spChg>
        <pc:spChg chg="add del">
          <ac:chgData name="Christopher Kopecny" userId="d75c4592-849c-40c3-9635-5b8e3b9072f7" providerId="ADAL" clId="{F805E62B-5B25-4A06-BBBF-56BAD4A8CD9A}" dt="2021-10-05T08:26:28.869" v="6269"/>
          <ac:spMkLst>
            <pc:docMk/>
            <pc:sldMk cId="4291744197" sldId="380"/>
            <ac:spMk id="19" creationId="{FF9F2414-84E8-453E-B1F3-389FDE8192D9}"/>
          </ac:spMkLst>
        </pc:spChg>
        <pc:spChg chg="add del">
          <ac:chgData name="Christopher Kopecny" userId="d75c4592-849c-40c3-9635-5b8e3b9072f7" providerId="ADAL" clId="{F805E62B-5B25-4A06-BBBF-56BAD4A8CD9A}" dt="2021-10-05T08:26:28.869" v="6269"/>
          <ac:spMkLst>
            <pc:docMk/>
            <pc:sldMk cId="4291744197" sldId="380"/>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48854560" sldId="381"/>
        </pc:sldMkLst>
        <pc:spChg chg="add del">
          <ac:chgData name="Christopher Kopecny" userId="d75c4592-849c-40c3-9635-5b8e3b9072f7" providerId="ADAL" clId="{F805E62B-5B25-4A06-BBBF-56BAD4A8CD9A}" dt="2021-10-05T08:26:28.869" v="6269"/>
          <ac:spMkLst>
            <pc:docMk/>
            <pc:sldMk cId="248854560" sldId="381"/>
            <ac:spMk id="9" creationId="{F3060C83-F051-4F0E-ABAD-AA0DFC48B218}"/>
          </ac:spMkLst>
        </pc:spChg>
        <pc:spChg chg="add del">
          <ac:chgData name="Christopher Kopecny" userId="d75c4592-849c-40c3-9635-5b8e3b9072f7" providerId="ADAL" clId="{F805E62B-5B25-4A06-BBBF-56BAD4A8CD9A}" dt="2021-10-05T08:26:28.869" v="6269"/>
          <ac:spMkLst>
            <pc:docMk/>
            <pc:sldMk cId="248854560" sldId="381"/>
            <ac:spMk id="11" creationId="{83C98ABE-055B-441F-B07E-44F97F083C39}"/>
          </ac:spMkLst>
        </pc:spChg>
        <pc:spChg chg="add del">
          <ac:chgData name="Christopher Kopecny" userId="d75c4592-849c-40c3-9635-5b8e3b9072f7" providerId="ADAL" clId="{F805E62B-5B25-4A06-BBBF-56BAD4A8CD9A}" dt="2021-10-05T08:26:28.869" v="6269"/>
          <ac:spMkLst>
            <pc:docMk/>
            <pc:sldMk cId="248854560" sldId="381"/>
            <ac:spMk id="13" creationId="{29FDB030-9B49-4CED-8CCD-4D99382388AC}"/>
          </ac:spMkLst>
        </pc:spChg>
        <pc:spChg chg="add del">
          <ac:chgData name="Christopher Kopecny" userId="d75c4592-849c-40c3-9635-5b8e3b9072f7" providerId="ADAL" clId="{F805E62B-5B25-4A06-BBBF-56BAD4A8CD9A}" dt="2021-10-05T08:26:28.869" v="6269"/>
          <ac:spMkLst>
            <pc:docMk/>
            <pc:sldMk cId="248854560" sldId="381"/>
            <ac:spMk id="15" creationId="{3783CA14-24A1-485C-8B30-D6A5D87987AD}"/>
          </ac:spMkLst>
        </pc:spChg>
        <pc:spChg chg="add del">
          <ac:chgData name="Christopher Kopecny" userId="d75c4592-849c-40c3-9635-5b8e3b9072f7" providerId="ADAL" clId="{F805E62B-5B25-4A06-BBBF-56BAD4A8CD9A}" dt="2021-10-05T08:26:28.869" v="6269"/>
          <ac:spMkLst>
            <pc:docMk/>
            <pc:sldMk cId="248854560" sldId="381"/>
            <ac:spMk id="17" creationId="{9A97C86A-04D6-40F7-AE84-31AB43E6A846}"/>
          </ac:spMkLst>
        </pc:spChg>
        <pc:spChg chg="add del">
          <ac:chgData name="Christopher Kopecny" userId="d75c4592-849c-40c3-9635-5b8e3b9072f7" providerId="ADAL" clId="{F805E62B-5B25-4A06-BBBF-56BAD4A8CD9A}" dt="2021-10-05T08:26:28.869" v="6269"/>
          <ac:spMkLst>
            <pc:docMk/>
            <pc:sldMk cId="248854560" sldId="381"/>
            <ac:spMk id="19" creationId="{FF9F2414-84E8-453E-B1F3-389FDE8192D9}"/>
          </ac:spMkLst>
        </pc:spChg>
        <pc:spChg chg="add del">
          <ac:chgData name="Christopher Kopecny" userId="d75c4592-849c-40c3-9635-5b8e3b9072f7" providerId="ADAL" clId="{F805E62B-5B25-4A06-BBBF-56BAD4A8CD9A}" dt="2021-10-05T08:26:28.869" v="6269"/>
          <ac:spMkLst>
            <pc:docMk/>
            <pc:sldMk cId="248854560" sldId="381"/>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818926025" sldId="382"/>
        </pc:sldMkLst>
        <pc:spChg chg="add del">
          <ac:chgData name="Christopher Kopecny" userId="d75c4592-849c-40c3-9635-5b8e3b9072f7" providerId="ADAL" clId="{F805E62B-5B25-4A06-BBBF-56BAD4A8CD9A}" dt="2021-10-05T08:26:28.869" v="6269"/>
          <ac:spMkLst>
            <pc:docMk/>
            <pc:sldMk cId="818926025" sldId="382"/>
            <ac:spMk id="9" creationId="{F3060C83-F051-4F0E-ABAD-AA0DFC48B218}"/>
          </ac:spMkLst>
        </pc:spChg>
        <pc:spChg chg="add del">
          <ac:chgData name="Christopher Kopecny" userId="d75c4592-849c-40c3-9635-5b8e3b9072f7" providerId="ADAL" clId="{F805E62B-5B25-4A06-BBBF-56BAD4A8CD9A}" dt="2021-10-05T08:26:28.869" v="6269"/>
          <ac:spMkLst>
            <pc:docMk/>
            <pc:sldMk cId="818926025" sldId="382"/>
            <ac:spMk id="11" creationId="{83C98ABE-055B-441F-B07E-44F97F083C39}"/>
          </ac:spMkLst>
        </pc:spChg>
        <pc:spChg chg="add del">
          <ac:chgData name="Christopher Kopecny" userId="d75c4592-849c-40c3-9635-5b8e3b9072f7" providerId="ADAL" clId="{F805E62B-5B25-4A06-BBBF-56BAD4A8CD9A}" dt="2021-10-05T08:26:28.869" v="6269"/>
          <ac:spMkLst>
            <pc:docMk/>
            <pc:sldMk cId="818926025" sldId="382"/>
            <ac:spMk id="13" creationId="{29FDB030-9B49-4CED-8CCD-4D99382388AC}"/>
          </ac:spMkLst>
        </pc:spChg>
        <pc:spChg chg="add del">
          <ac:chgData name="Christopher Kopecny" userId="d75c4592-849c-40c3-9635-5b8e3b9072f7" providerId="ADAL" clId="{F805E62B-5B25-4A06-BBBF-56BAD4A8CD9A}" dt="2021-10-05T08:26:28.869" v="6269"/>
          <ac:spMkLst>
            <pc:docMk/>
            <pc:sldMk cId="818926025" sldId="382"/>
            <ac:spMk id="15" creationId="{3783CA14-24A1-485C-8B30-D6A5D87987AD}"/>
          </ac:spMkLst>
        </pc:spChg>
        <pc:spChg chg="add del">
          <ac:chgData name="Christopher Kopecny" userId="d75c4592-849c-40c3-9635-5b8e3b9072f7" providerId="ADAL" clId="{F805E62B-5B25-4A06-BBBF-56BAD4A8CD9A}" dt="2021-10-05T08:26:28.869" v="6269"/>
          <ac:spMkLst>
            <pc:docMk/>
            <pc:sldMk cId="818926025" sldId="382"/>
            <ac:spMk id="17" creationId="{9A97C86A-04D6-40F7-AE84-31AB43E6A846}"/>
          </ac:spMkLst>
        </pc:spChg>
        <pc:spChg chg="add del">
          <ac:chgData name="Christopher Kopecny" userId="d75c4592-849c-40c3-9635-5b8e3b9072f7" providerId="ADAL" clId="{F805E62B-5B25-4A06-BBBF-56BAD4A8CD9A}" dt="2021-10-05T08:26:28.869" v="6269"/>
          <ac:spMkLst>
            <pc:docMk/>
            <pc:sldMk cId="818926025" sldId="382"/>
            <ac:spMk id="19" creationId="{FF9F2414-84E8-453E-B1F3-389FDE8192D9}"/>
          </ac:spMkLst>
        </pc:spChg>
        <pc:spChg chg="add del">
          <ac:chgData name="Christopher Kopecny" userId="d75c4592-849c-40c3-9635-5b8e3b9072f7" providerId="ADAL" clId="{F805E62B-5B25-4A06-BBBF-56BAD4A8CD9A}" dt="2021-10-05T08:26:28.869" v="6269"/>
          <ac:spMkLst>
            <pc:docMk/>
            <pc:sldMk cId="818926025" sldId="382"/>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642190972" sldId="383"/>
        </pc:sldMkLst>
        <pc:spChg chg="add del">
          <ac:chgData name="Christopher Kopecny" userId="d75c4592-849c-40c3-9635-5b8e3b9072f7" providerId="ADAL" clId="{F805E62B-5B25-4A06-BBBF-56BAD4A8CD9A}" dt="2021-10-05T08:26:28.869" v="6269"/>
          <ac:spMkLst>
            <pc:docMk/>
            <pc:sldMk cId="2642190972" sldId="383"/>
            <ac:spMk id="9" creationId="{F3060C83-F051-4F0E-ABAD-AA0DFC48B218}"/>
          </ac:spMkLst>
        </pc:spChg>
        <pc:spChg chg="add del">
          <ac:chgData name="Christopher Kopecny" userId="d75c4592-849c-40c3-9635-5b8e3b9072f7" providerId="ADAL" clId="{F805E62B-5B25-4A06-BBBF-56BAD4A8CD9A}" dt="2021-10-05T08:26:28.869" v="6269"/>
          <ac:spMkLst>
            <pc:docMk/>
            <pc:sldMk cId="2642190972" sldId="383"/>
            <ac:spMk id="11" creationId="{83C98ABE-055B-441F-B07E-44F97F083C39}"/>
          </ac:spMkLst>
        </pc:spChg>
        <pc:spChg chg="add del">
          <ac:chgData name="Christopher Kopecny" userId="d75c4592-849c-40c3-9635-5b8e3b9072f7" providerId="ADAL" clId="{F805E62B-5B25-4A06-BBBF-56BAD4A8CD9A}" dt="2021-10-05T08:26:28.869" v="6269"/>
          <ac:spMkLst>
            <pc:docMk/>
            <pc:sldMk cId="2642190972" sldId="383"/>
            <ac:spMk id="13" creationId="{29FDB030-9B49-4CED-8CCD-4D99382388AC}"/>
          </ac:spMkLst>
        </pc:spChg>
        <pc:spChg chg="add del">
          <ac:chgData name="Christopher Kopecny" userId="d75c4592-849c-40c3-9635-5b8e3b9072f7" providerId="ADAL" clId="{F805E62B-5B25-4A06-BBBF-56BAD4A8CD9A}" dt="2021-10-05T08:26:28.869" v="6269"/>
          <ac:spMkLst>
            <pc:docMk/>
            <pc:sldMk cId="2642190972" sldId="383"/>
            <ac:spMk id="15" creationId="{3783CA14-24A1-485C-8B30-D6A5D87987AD}"/>
          </ac:spMkLst>
        </pc:spChg>
        <pc:spChg chg="add del">
          <ac:chgData name="Christopher Kopecny" userId="d75c4592-849c-40c3-9635-5b8e3b9072f7" providerId="ADAL" clId="{F805E62B-5B25-4A06-BBBF-56BAD4A8CD9A}" dt="2021-10-05T08:26:28.869" v="6269"/>
          <ac:spMkLst>
            <pc:docMk/>
            <pc:sldMk cId="2642190972" sldId="383"/>
            <ac:spMk id="17" creationId="{9A97C86A-04D6-40F7-AE84-31AB43E6A846}"/>
          </ac:spMkLst>
        </pc:spChg>
        <pc:spChg chg="add del">
          <ac:chgData name="Christopher Kopecny" userId="d75c4592-849c-40c3-9635-5b8e3b9072f7" providerId="ADAL" clId="{F805E62B-5B25-4A06-BBBF-56BAD4A8CD9A}" dt="2021-10-05T08:26:28.869" v="6269"/>
          <ac:spMkLst>
            <pc:docMk/>
            <pc:sldMk cId="2642190972" sldId="383"/>
            <ac:spMk id="19" creationId="{FF9F2414-84E8-453E-B1F3-389FDE8192D9}"/>
          </ac:spMkLst>
        </pc:spChg>
        <pc:spChg chg="add del">
          <ac:chgData name="Christopher Kopecny" userId="d75c4592-849c-40c3-9635-5b8e3b9072f7" providerId="ADAL" clId="{F805E62B-5B25-4A06-BBBF-56BAD4A8CD9A}" dt="2021-10-05T08:26:28.869" v="6269"/>
          <ac:spMkLst>
            <pc:docMk/>
            <pc:sldMk cId="2642190972" sldId="383"/>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673350962" sldId="384"/>
        </pc:sldMkLst>
        <pc:spChg chg="add del">
          <ac:chgData name="Christopher Kopecny" userId="d75c4592-849c-40c3-9635-5b8e3b9072f7" providerId="ADAL" clId="{F805E62B-5B25-4A06-BBBF-56BAD4A8CD9A}" dt="2021-10-05T08:26:28.869" v="6269"/>
          <ac:spMkLst>
            <pc:docMk/>
            <pc:sldMk cId="3673350962" sldId="384"/>
            <ac:spMk id="9" creationId="{F3060C83-F051-4F0E-ABAD-AA0DFC48B218}"/>
          </ac:spMkLst>
        </pc:spChg>
        <pc:spChg chg="add del">
          <ac:chgData name="Christopher Kopecny" userId="d75c4592-849c-40c3-9635-5b8e3b9072f7" providerId="ADAL" clId="{F805E62B-5B25-4A06-BBBF-56BAD4A8CD9A}" dt="2021-10-05T08:26:28.869" v="6269"/>
          <ac:spMkLst>
            <pc:docMk/>
            <pc:sldMk cId="3673350962" sldId="384"/>
            <ac:spMk id="11" creationId="{83C98ABE-055B-441F-B07E-44F97F083C39}"/>
          </ac:spMkLst>
        </pc:spChg>
        <pc:spChg chg="add del">
          <ac:chgData name="Christopher Kopecny" userId="d75c4592-849c-40c3-9635-5b8e3b9072f7" providerId="ADAL" clId="{F805E62B-5B25-4A06-BBBF-56BAD4A8CD9A}" dt="2021-10-05T08:26:28.869" v="6269"/>
          <ac:spMkLst>
            <pc:docMk/>
            <pc:sldMk cId="3673350962" sldId="384"/>
            <ac:spMk id="13" creationId="{29FDB030-9B49-4CED-8CCD-4D99382388AC}"/>
          </ac:spMkLst>
        </pc:spChg>
        <pc:spChg chg="add del">
          <ac:chgData name="Christopher Kopecny" userId="d75c4592-849c-40c3-9635-5b8e3b9072f7" providerId="ADAL" clId="{F805E62B-5B25-4A06-BBBF-56BAD4A8CD9A}" dt="2021-10-05T08:26:28.869" v="6269"/>
          <ac:spMkLst>
            <pc:docMk/>
            <pc:sldMk cId="3673350962" sldId="384"/>
            <ac:spMk id="15" creationId="{3783CA14-24A1-485C-8B30-D6A5D87987AD}"/>
          </ac:spMkLst>
        </pc:spChg>
        <pc:spChg chg="add del">
          <ac:chgData name="Christopher Kopecny" userId="d75c4592-849c-40c3-9635-5b8e3b9072f7" providerId="ADAL" clId="{F805E62B-5B25-4A06-BBBF-56BAD4A8CD9A}" dt="2021-10-05T08:26:28.869" v="6269"/>
          <ac:spMkLst>
            <pc:docMk/>
            <pc:sldMk cId="3673350962" sldId="384"/>
            <ac:spMk id="17" creationId="{9A97C86A-04D6-40F7-AE84-31AB43E6A846}"/>
          </ac:spMkLst>
        </pc:spChg>
        <pc:spChg chg="add del">
          <ac:chgData name="Christopher Kopecny" userId="d75c4592-849c-40c3-9635-5b8e3b9072f7" providerId="ADAL" clId="{F805E62B-5B25-4A06-BBBF-56BAD4A8CD9A}" dt="2021-10-05T08:26:28.869" v="6269"/>
          <ac:spMkLst>
            <pc:docMk/>
            <pc:sldMk cId="3673350962" sldId="384"/>
            <ac:spMk id="19" creationId="{FF9F2414-84E8-453E-B1F3-389FDE8192D9}"/>
          </ac:spMkLst>
        </pc:spChg>
        <pc:spChg chg="add del">
          <ac:chgData name="Christopher Kopecny" userId="d75c4592-849c-40c3-9635-5b8e3b9072f7" providerId="ADAL" clId="{F805E62B-5B25-4A06-BBBF-56BAD4A8CD9A}" dt="2021-10-05T08:26:28.869" v="6269"/>
          <ac:spMkLst>
            <pc:docMk/>
            <pc:sldMk cId="3673350962" sldId="384"/>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134058173" sldId="385"/>
        </pc:sldMkLst>
        <pc:spChg chg="add del">
          <ac:chgData name="Christopher Kopecny" userId="d75c4592-849c-40c3-9635-5b8e3b9072f7" providerId="ADAL" clId="{F805E62B-5B25-4A06-BBBF-56BAD4A8CD9A}" dt="2021-10-05T08:26:28.869" v="6269"/>
          <ac:spMkLst>
            <pc:docMk/>
            <pc:sldMk cId="3134058173" sldId="385"/>
            <ac:spMk id="9" creationId="{F3060C83-F051-4F0E-ABAD-AA0DFC48B218}"/>
          </ac:spMkLst>
        </pc:spChg>
        <pc:spChg chg="add del">
          <ac:chgData name="Christopher Kopecny" userId="d75c4592-849c-40c3-9635-5b8e3b9072f7" providerId="ADAL" clId="{F805E62B-5B25-4A06-BBBF-56BAD4A8CD9A}" dt="2021-10-05T08:26:28.869" v="6269"/>
          <ac:spMkLst>
            <pc:docMk/>
            <pc:sldMk cId="3134058173" sldId="385"/>
            <ac:spMk id="11" creationId="{83C98ABE-055B-441F-B07E-44F97F083C39}"/>
          </ac:spMkLst>
        </pc:spChg>
        <pc:spChg chg="add del">
          <ac:chgData name="Christopher Kopecny" userId="d75c4592-849c-40c3-9635-5b8e3b9072f7" providerId="ADAL" clId="{F805E62B-5B25-4A06-BBBF-56BAD4A8CD9A}" dt="2021-10-05T08:26:28.869" v="6269"/>
          <ac:spMkLst>
            <pc:docMk/>
            <pc:sldMk cId="3134058173" sldId="385"/>
            <ac:spMk id="13" creationId="{29FDB030-9B49-4CED-8CCD-4D99382388AC}"/>
          </ac:spMkLst>
        </pc:spChg>
        <pc:spChg chg="add del">
          <ac:chgData name="Christopher Kopecny" userId="d75c4592-849c-40c3-9635-5b8e3b9072f7" providerId="ADAL" clId="{F805E62B-5B25-4A06-BBBF-56BAD4A8CD9A}" dt="2021-10-05T08:26:28.869" v="6269"/>
          <ac:spMkLst>
            <pc:docMk/>
            <pc:sldMk cId="3134058173" sldId="385"/>
            <ac:spMk id="15" creationId="{3783CA14-24A1-485C-8B30-D6A5D87987AD}"/>
          </ac:spMkLst>
        </pc:spChg>
        <pc:spChg chg="add del">
          <ac:chgData name="Christopher Kopecny" userId="d75c4592-849c-40c3-9635-5b8e3b9072f7" providerId="ADAL" clId="{F805E62B-5B25-4A06-BBBF-56BAD4A8CD9A}" dt="2021-10-05T08:26:28.869" v="6269"/>
          <ac:spMkLst>
            <pc:docMk/>
            <pc:sldMk cId="3134058173" sldId="385"/>
            <ac:spMk id="17" creationId="{9A97C86A-04D6-40F7-AE84-31AB43E6A846}"/>
          </ac:spMkLst>
        </pc:spChg>
        <pc:spChg chg="add del">
          <ac:chgData name="Christopher Kopecny" userId="d75c4592-849c-40c3-9635-5b8e3b9072f7" providerId="ADAL" clId="{F805E62B-5B25-4A06-BBBF-56BAD4A8CD9A}" dt="2021-10-05T08:26:28.869" v="6269"/>
          <ac:spMkLst>
            <pc:docMk/>
            <pc:sldMk cId="3134058173" sldId="385"/>
            <ac:spMk id="19" creationId="{FF9F2414-84E8-453E-B1F3-389FDE8192D9}"/>
          </ac:spMkLst>
        </pc:spChg>
        <pc:spChg chg="add del">
          <ac:chgData name="Christopher Kopecny" userId="d75c4592-849c-40c3-9635-5b8e3b9072f7" providerId="ADAL" clId="{F805E62B-5B25-4A06-BBBF-56BAD4A8CD9A}" dt="2021-10-05T08:26:28.869" v="6269"/>
          <ac:spMkLst>
            <pc:docMk/>
            <pc:sldMk cId="3134058173" sldId="385"/>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355697548" sldId="386"/>
        </pc:sldMkLst>
        <pc:spChg chg="add del">
          <ac:chgData name="Christopher Kopecny" userId="d75c4592-849c-40c3-9635-5b8e3b9072f7" providerId="ADAL" clId="{F805E62B-5B25-4A06-BBBF-56BAD4A8CD9A}" dt="2021-10-05T08:26:28.869" v="6269"/>
          <ac:spMkLst>
            <pc:docMk/>
            <pc:sldMk cId="3355697548" sldId="386"/>
            <ac:spMk id="9" creationId="{F3060C83-F051-4F0E-ABAD-AA0DFC48B218}"/>
          </ac:spMkLst>
        </pc:spChg>
        <pc:spChg chg="add del">
          <ac:chgData name="Christopher Kopecny" userId="d75c4592-849c-40c3-9635-5b8e3b9072f7" providerId="ADAL" clId="{F805E62B-5B25-4A06-BBBF-56BAD4A8CD9A}" dt="2021-10-05T08:26:28.869" v="6269"/>
          <ac:spMkLst>
            <pc:docMk/>
            <pc:sldMk cId="3355697548" sldId="386"/>
            <ac:spMk id="11" creationId="{83C98ABE-055B-441F-B07E-44F97F083C39}"/>
          </ac:spMkLst>
        </pc:spChg>
        <pc:spChg chg="add del">
          <ac:chgData name="Christopher Kopecny" userId="d75c4592-849c-40c3-9635-5b8e3b9072f7" providerId="ADAL" clId="{F805E62B-5B25-4A06-BBBF-56BAD4A8CD9A}" dt="2021-10-05T08:26:28.869" v="6269"/>
          <ac:spMkLst>
            <pc:docMk/>
            <pc:sldMk cId="3355697548" sldId="386"/>
            <ac:spMk id="13" creationId="{29FDB030-9B49-4CED-8CCD-4D99382388AC}"/>
          </ac:spMkLst>
        </pc:spChg>
        <pc:spChg chg="add del">
          <ac:chgData name="Christopher Kopecny" userId="d75c4592-849c-40c3-9635-5b8e3b9072f7" providerId="ADAL" clId="{F805E62B-5B25-4A06-BBBF-56BAD4A8CD9A}" dt="2021-10-05T08:26:28.869" v="6269"/>
          <ac:spMkLst>
            <pc:docMk/>
            <pc:sldMk cId="3355697548" sldId="386"/>
            <ac:spMk id="15" creationId="{3783CA14-24A1-485C-8B30-D6A5D87987AD}"/>
          </ac:spMkLst>
        </pc:spChg>
        <pc:spChg chg="add del">
          <ac:chgData name="Christopher Kopecny" userId="d75c4592-849c-40c3-9635-5b8e3b9072f7" providerId="ADAL" clId="{F805E62B-5B25-4A06-BBBF-56BAD4A8CD9A}" dt="2021-10-05T08:26:28.869" v="6269"/>
          <ac:spMkLst>
            <pc:docMk/>
            <pc:sldMk cId="3355697548" sldId="386"/>
            <ac:spMk id="17" creationId="{9A97C86A-04D6-40F7-AE84-31AB43E6A846}"/>
          </ac:spMkLst>
        </pc:spChg>
        <pc:spChg chg="add del">
          <ac:chgData name="Christopher Kopecny" userId="d75c4592-849c-40c3-9635-5b8e3b9072f7" providerId="ADAL" clId="{F805E62B-5B25-4A06-BBBF-56BAD4A8CD9A}" dt="2021-10-05T08:26:28.869" v="6269"/>
          <ac:spMkLst>
            <pc:docMk/>
            <pc:sldMk cId="3355697548" sldId="386"/>
            <ac:spMk id="19" creationId="{FF9F2414-84E8-453E-B1F3-389FDE8192D9}"/>
          </ac:spMkLst>
        </pc:spChg>
        <pc:spChg chg="add del">
          <ac:chgData name="Christopher Kopecny" userId="d75c4592-849c-40c3-9635-5b8e3b9072f7" providerId="ADAL" clId="{F805E62B-5B25-4A06-BBBF-56BAD4A8CD9A}" dt="2021-10-05T08:26:28.869" v="6269"/>
          <ac:spMkLst>
            <pc:docMk/>
            <pc:sldMk cId="3355697548" sldId="386"/>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502963143" sldId="387"/>
        </pc:sldMkLst>
        <pc:spChg chg="add del">
          <ac:chgData name="Christopher Kopecny" userId="d75c4592-849c-40c3-9635-5b8e3b9072f7" providerId="ADAL" clId="{F805E62B-5B25-4A06-BBBF-56BAD4A8CD9A}" dt="2021-10-05T08:26:28.869" v="6269"/>
          <ac:spMkLst>
            <pc:docMk/>
            <pc:sldMk cId="3502963143" sldId="387"/>
            <ac:spMk id="9" creationId="{F3060C83-F051-4F0E-ABAD-AA0DFC48B218}"/>
          </ac:spMkLst>
        </pc:spChg>
        <pc:spChg chg="add del">
          <ac:chgData name="Christopher Kopecny" userId="d75c4592-849c-40c3-9635-5b8e3b9072f7" providerId="ADAL" clId="{F805E62B-5B25-4A06-BBBF-56BAD4A8CD9A}" dt="2021-10-05T08:26:28.869" v="6269"/>
          <ac:spMkLst>
            <pc:docMk/>
            <pc:sldMk cId="3502963143" sldId="387"/>
            <ac:spMk id="11" creationId="{83C98ABE-055B-441F-B07E-44F97F083C39}"/>
          </ac:spMkLst>
        </pc:spChg>
        <pc:spChg chg="add del">
          <ac:chgData name="Christopher Kopecny" userId="d75c4592-849c-40c3-9635-5b8e3b9072f7" providerId="ADAL" clId="{F805E62B-5B25-4A06-BBBF-56BAD4A8CD9A}" dt="2021-10-05T08:26:28.869" v="6269"/>
          <ac:spMkLst>
            <pc:docMk/>
            <pc:sldMk cId="3502963143" sldId="387"/>
            <ac:spMk id="13" creationId="{29FDB030-9B49-4CED-8CCD-4D99382388AC}"/>
          </ac:spMkLst>
        </pc:spChg>
        <pc:spChg chg="add del">
          <ac:chgData name="Christopher Kopecny" userId="d75c4592-849c-40c3-9635-5b8e3b9072f7" providerId="ADAL" clId="{F805E62B-5B25-4A06-BBBF-56BAD4A8CD9A}" dt="2021-10-05T08:26:28.869" v="6269"/>
          <ac:spMkLst>
            <pc:docMk/>
            <pc:sldMk cId="3502963143" sldId="387"/>
            <ac:spMk id="15" creationId="{3783CA14-24A1-485C-8B30-D6A5D87987AD}"/>
          </ac:spMkLst>
        </pc:spChg>
        <pc:spChg chg="add del">
          <ac:chgData name="Christopher Kopecny" userId="d75c4592-849c-40c3-9635-5b8e3b9072f7" providerId="ADAL" clId="{F805E62B-5B25-4A06-BBBF-56BAD4A8CD9A}" dt="2021-10-05T08:26:28.869" v="6269"/>
          <ac:spMkLst>
            <pc:docMk/>
            <pc:sldMk cId="3502963143" sldId="387"/>
            <ac:spMk id="17" creationId="{9A97C86A-04D6-40F7-AE84-31AB43E6A846}"/>
          </ac:spMkLst>
        </pc:spChg>
        <pc:spChg chg="add del">
          <ac:chgData name="Christopher Kopecny" userId="d75c4592-849c-40c3-9635-5b8e3b9072f7" providerId="ADAL" clId="{F805E62B-5B25-4A06-BBBF-56BAD4A8CD9A}" dt="2021-10-05T08:26:28.869" v="6269"/>
          <ac:spMkLst>
            <pc:docMk/>
            <pc:sldMk cId="3502963143" sldId="387"/>
            <ac:spMk id="19" creationId="{FF9F2414-84E8-453E-B1F3-389FDE8192D9}"/>
          </ac:spMkLst>
        </pc:spChg>
        <pc:spChg chg="add del">
          <ac:chgData name="Christopher Kopecny" userId="d75c4592-849c-40c3-9635-5b8e3b9072f7" providerId="ADAL" clId="{F805E62B-5B25-4A06-BBBF-56BAD4A8CD9A}" dt="2021-10-05T08:26:28.869" v="6269"/>
          <ac:spMkLst>
            <pc:docMk/>
            <pc:sldMk cId="3502963143" sldId="387"/>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950340859" sldId="388"/>
        </pc:sldMkLst>
        <pc:spChg chg="add del">
          <ac:chgData name="Christopher Kopecny" userId="d75c4592-849c-40c3-9635-5b8e3b9072f7" providerId="ADAL" clId="{F805E62B-5B25-4A06-BBBF-56BAD4A8CD9A}" dt="2021-10-05T08:26:28.869" v="6269"/>
          <ac:spMkLst>
            <pc:docMk/>
            <pc:sldMk cId="1950340859" sldId="388"/>
            <ac:spMk id="9" creationId="{F3060C83-F051-4F0E-ABAD-AA0DFC48B218}"/>
          </ac:spMkLst>
        </pc:spChg>
        <pc:spChg chg="add del">
          <ac:chgData name="Christopher Kopecny" userId="d75c4592-849c-40c3-9635-5b8e3b9072f7" providerId="ADAL" clId="{F805E62B-5B25-4A06-BBBF-56BAD4A8CD9A}" dt="2021-10-05T08:26:28.869" v="6269"/>
          <ac:spMkLst>
            <pc:docMk/>
            <pc:sldMk cId="1950340859" sldId="388"/>
            <ac:spMk id="11" creationId="{83C98ABE-055B-441F-B07E-44F97F083C39}"/>
          </ac:spMkLst>
        </pc:spChg>
        <pc:spChg chg="add del">
          <ac:chgData name="Christopher Kopecny" userId="d75c4592-849c-40c3-9635-5b8e3b9072f7" providerId="ADAL" clId="{F805E62B-5B25-4A06-BBBF-56BAD4A8CD9A}" dt="2021-10-05T08:26:28.869" v="6269"/>
          <ac:spMkLst>
            <pc:docMk/>
            <pc:sldMk cId="1950340859" sldId="388"/>
            <ac:spMk id="13" creationId="{29FDB030-9B49-4CED-8CCD-4D99382388AC}"/>
          </ac:spMkLst>
        </pc:spChg>
        <pc:spChg chg="add del">
          <ac:chgData name="Christopher Kopecny" userId="d75c4592-849c-40c3-9635-5b8e3b9072f7" providerId="ADAL" clId="{F805E62B-5B25-4A06-BBBF-56BAD4A8CD9A}" dt="2021-10-05T08:26:28.869" v="6269"/>
          <ac:spMkLst>
            <pc:docMk/>
            <pc:sldMk cId="1950340859" sldId="388"/>
            <ac:spMk id="15" creationId="{3783CA14-24A1-485C-8B30-D6A5D87987AD}"/>
          </ac:spMkLst>
        </pc:spChg>
        <pc:spChg chg="add del">
          <ac:chgData name="Christopher Kopecny" userId="d75c4592-849c-40c3-9635-5b8e3b9072f7" providerId="ADAL" clId="{F805E62B-5B25-4A06-BBBF-56BAD4A8CD9A}" dt="2021-10-05T08:26:28.869" v="6269"/>
          <ac:spMkLst>
            <pc:docMk/>
            <pc:sldMk cId="1950340859" sldId="388"/>
            <ac:spMk id="17" creationId="{9A97C86A-04D6-40F7-AE84-31AB43E6A846}"/>
          </ac:spMkLst>
        </pc:spChg>
        <pc:spChg chg="add del">
          <ac:chgData name="Christopher Kopecny" userId="d75c4592-849c-40c3-9635-5b8e3b9072f7" providerId="ADAL" clId="{F805E62B-5B25-4A06-BBBF-56BAD4A8CD9A}" dt="2021-10-05T08:26:28.869" v="6269"/>
          <ac:spMkLst>
            <pc:docMk/>
            <pc:sldMk cId="1950340859" sldId="388"/>
            <ac:spMk id="19" creationId="{FF9F2414-84E8-453E-B1F3-389FDE8192D9}"/>
          </ac:spMkLst>
        </pc:spChg>
        <pc:spChg chg="add del">
          <ac:chgData name="Christopher Kopecny" userId="d75c4592-849c-40c3-9635-5b8e3b9072f7" providerId="ADAL" clId="{F805E62B-5B25-4A06-BBBF-56BAD4A8CD9A}" dt="2021-10-05T08:26:28.869" v="6269"/>
          <ac:spMkLst>
            <pc:docMk/>
            <pc:sldMk cId="1950340859" sldId="388"/>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645074650" sldId="389"/>
        </pc:sldMkLst>
        <pc:spChg chg="add del">
          <ac:chgData name="Christopher Kopecny" userId="d75c4592-849c-40c3-9635-5b8e3b9072f7" providerId="ADAL" clId="{F805E62B-5B25-4A06-BBBF-56BAD4A8CD9A}" dt="2021-10-05T08:26:28.869" v="6269"/>
          <ac:spMkLst>
            <pc:docMk/>
            <pc:sldMk cId="3645074650" sldId="389"/>
            <ac:spMk id="10" creationId="{F3060C83-F051-4F0E-ABAD-AA0DFC48B218}"/>
          </ac:spMkLst>
        </pc:spChg>
        <pc:spChg chg="add del">
          <ac:chgData name="Christopher Kopecny" userId="d75c4592-849c-40c3-9635-5b8e3b9072f7" providerId="ADAL" clId="{F805E62B-5B25-4A06-BBBF-56BAD4A8CD9A}" dt="2021-10-05T08:26:28.869" v="6269"/>
          <ac:spMkLst>
            <pc:docMk/>
            <pc:sldMk cId="3645074650" sldId="389"/>
            <ac:spMk id="12" creationId="{83C98ABE-055B-441F-B07E-44F97F083C39}"/>
          </ac:spMkLst>
        </pc:spChg>
        <pc:spChg chg="add del">
          <ac:chgData name="Christopher Kopecny" userId="d75c4592-849c-40c3-9635-5b8e3b9072f7" providerId="ADAL" clId="{F805E62B-5B25-4A06-BBBF-56BAD4A8CD9A}" dt="2021-10-05T08:26:28.869" v="6269"/>
          <ac:spMkLst>
            <pc:docMk/>
            <pc:sldMk cId="3645074650" sldId="389"/>
            <ac:spMk id="14" creationId="{29FDB030-9B49-4CED-8CCD-4D99382388AC}"/>
          </ac:spMkLst>
        </pc:spChg>
        <pc:spChg chg="add del">
          <ac:chgData name="Christopher Kopecny" userId="d75c4592-849c-40c3-9635-5b8e3b9072f7" providerId="ADAL" clId="{F805E62B-5B25-4A06-BBBF-56BAD4A8CD9A}" dt="2021-10-05T08:26:28.869" v="6269"/>
          <ac:spMkLst>
            <pc:docMk/>
            <pc:sldMk cId="3645074650" sldId="389"/>
            <ac:spMk id="16" creationId="{3783CA14-24A1-485C-8B30-D6A5D87987AD}"/>
          </ac:spMkLst>
        </pc:spChg>
        <pc:spChg chg="add del">
          <ac:chgData name="Christopher Kopecny" userId="d75c4592-849c-40c3-9635-5b8e3b9072f7" providerId="ADAL" clId="{F805E62B-5B25-4A06-BBBF-56BAD4A8CD9A}" dt="2021-10-05T08:26:28.869" v="6269"/>
          <ac:spMkLst>
            <pc:docMk/>
            <pc:sldMk cId="3645074650" sldId="389"/>
            <ac:spMk id="18" creationId="{9A97C86A-04D6-40F7-AE84-31AB43E6A846}"/>
          </ac:spMkLst>
        </pc:spChg>
        <pc:spChg chg="add del">
          <ac:chgData name="Christopher Kopecny" userId="d75c4592-849c-40c3-9635-5b8e3b9072f7" providerId="ADAL" clId="{F805E62B-5B25-4A06-BBBF-56BAD4A8CD9A}" dt="2021-10-05T08:26:28.869" v="6269"/>
          <ac:spMkLst>
            <pc:docMk/>
            <pc:sldMk cId="3645074650" sldId="389"/>
            <ac:spMk id="20" creationId="{FF9F2414-84E8-453E-B1F3-389FDE8192D9}"/>
          </ac:spMkLst>
        </pc:spChg>
        <pc:spChg chg="add del">
          <ac:chgData name="Christopher Kopecny" userId="d75c4592-849c-40c3-9635-5b8e3b9072f7" providerId="ADAL" clId="{F805E62B-5B25-4A06-BBBF-56BAD4A8CD9A}" dt="2021-10-05T08:26:28.869" v="6269"/>
          <ac:spMkLst>
            <pc:docMk/>
            <pc:sldMk cId="3645074650" sldId="389"/>
            <ac:spMk id="22"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940303866" sldId="390"/>
        </pc:sldMkLst>
        <pc:spChg chg="add del">
          <ac:chgData name="Christopher Kopecny" userId="d75c4592-849c-40c3-9635-5b8e3b9072f7" providerId="ADAL" clId="{F805E62B-5B25-4A06-BBBF-56BAD4A8CD9A}" dt="2021-10-05T08:26:28.869" v="6269"/>
          <ac:spMkLst>
            <pc:docMk/>
            <pc:sldMk cId="3940303866" sldId="390"/>
            <ac:spMk id="9" creationId="{F3060C83-F051-4F0E-ABAD-AA0DFC48B218}"/>
          </ac:spMkLst>
        </pc:spChg>
        <pc:spChg chg="add del">
          <ac:chgData name="Christopher Kopecny" userId="d75c4592-849c-40c3-9635-5b8e3b9072f7" providerId="ADAL" clId="{F805E62B-5B25-4A06-BBBF-56BAD4A8CD9A}" dt="2021-10-05T08:26:28.869" v="6269"/>
          <ac:spMkLst>
            <pc:docMk/>
            <pc:sldMk cId="3940303866" sldId="390"/>
            <ac:spMk id="11" creationId="{83C98ABE-055B-441F-B07E-44F97F083C39}"/>
          </ac:spMkLst>
        </pc:spChg>
        <pc:spChg chg="add del">
          <ac:chgData name="Christopher Kopecny" userId="d75c4592-849c-40c3-9635-5b8e3b9072f7" providerId="ADAL" clId="{F805E62B-5B25-4A06-BBBF-56BAD4A8CD9A}" dt="2021-10-05T08:26:28.869" v="6269"/>
          <ac:spMkLst>
            <pc:docMk/>
            <pc:sldMk cId="3940303866" sldId="390"/>
            <ac:spMk id="13" creationId="{29FDB030-9B49-4CED-8CCD-4D99382388AC}"/>
          </ac:spMkLst>
        </pc:spChg>
        <pc:spChg chg="add del">
          <ac:chgData name="Christopher Kopecny" userId="d75c4592-849c-40c3-9635-5b8e3b9072f7" providerId="ADAL" clId="{F805E62B-5B25-4A06-BBBF-56BAD4A8CD9A}" dt="2021-10-05T08:26:28.869" v="6269"/>
          <ac:spMkLst>
            <pc:docMk/>
            <pc:sldMk cId="3940303866" sldId="390"/>
            <ac:spMk id="15" creationId="{3783CA14-24A1-485C-8B30-D6A5D87987AD}"/>
          </ac:spMkLst>
        </pc:spChg>
        <pc:spChg chg="add del">
          <ac:chgData name="Christopher Kopecny" userId="d75c4592-849c-40c3-9635-5b8e3b9072f7" providerId="ADAL" clId="{F805E62B-5B25-4A06-BBBF-56BAD4A8CD9A}" dt="2021-10-05T08:26:28.869" v="6269"/>
          <ac:spMkLst>
            <pc:docMk/>
            <pc:sldMk cId="3940303866" sldId="390"/>
            <ac:spMk id="17" creationId="{9A97C86A-04D6-40F7-AE84-31AB43E6A846}"/>
          </ac:spMkLst>
        </pc:spChg>
        <pc:spChg chg="add del">
          <ac:chgData name="Christopher Kopecny" userId="d75c4592-849c-40c3-9635-5b8e3b9072f7" providerId="ADAL" clId="{F805E62B-5B25-4A06-BBBF-56BAD4A8CD9A}" dt="2021-10-05T08:26:28.869" v="6269"/>
          <ac:spMkLst>
            <pc:docMk/>
            <pc:sldMk cId="3940303866" sldId="390"/>
            <ac:spMk id="19" creationId="{FF9F2414-84E8-453E-B1F3-389FDE8192D9}"/>
          </ac:spMkLst>
        </pc:spChg>
        <pc:spChg chg="add del">
          <ac:chgData name="Christopher Kopecny" userId="d75c4592-849c-40c3-9635-5b8e3b9072f7" providerId="ADAL" clId="{F805E62B-5B25-4A06-BBBF-56BAD4A8CD9A}" dt="2021-10-05T08:26:28.869" v="6269"/>
          <ac:spMkLst>
            <pc:docMk/>
            <pc:sldMk cId="3940303866" sldId="390"/>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170837112" sldId="391"/>
        </pc:sldMkLst>
        <pc:spChg chg="add del">
          <ac:chgData name="Christopher Kopecny" userId="d75c4592-849c-40c3-9635-5b8e3b9072f7" providerId="ADAL" clId="{F805E62B-5B25-4A06-BBBF-56BAD4A8CD9A}" dt="2021-10-05T08:26:28.869" v="6269"/>
          <ac:spMkLst>
            <pc:docMk/>
            <pc:sldMk cId="2170837112" sldId="391"/>
            <ac:spMk id="9" creationId="{F3060C83-F051-4F0E-ABAD-AA0DFC48B218}"/>
          </ac:spMkLst>
        </pc:spChg>
        <pc:spChg chg="add del">
          <ac:chgData name="Christopher Kopecny" userId="d75c4592-849c-40c3-9635-5b8e3b9072f7" providerId="ADAL" clId="{F805E62B-5B25-4A06-BBBF-56BAD4A8CD9A}" dt="2021-10-05T08:26:28.869" v="6269"/>
          <ac:spMkLst>
            <pc:docMk/>
            <pc:sldMk cId="2170837112" sldId="391"/>
            <ac:spMk id="11" creationId="{83C98ABE-055B-441F-B07E-44F97F083C39}"/>
          </ac:spMkLst>
        </pc:spChg>
        <pc:spChg chg="add del">
          <ac:chgData name="Christopher Kopecny" userId="d75c4592-849c-40c3-9635-5b8e3b9072f7" providerId="ADAL" clId="{F805E62B-5B25-4A06-BBBF-56BAD4A8CD9A}" dt="2021-10-05T08:26:28.869" v="6269"/>
          <ac:spMkLst>
            <pc:docMk/>
            <pc:sldMk cId="2170837112" sldId="391"/>
            <ac:spMk id="13" creationId="{29FDB030-9B49-4CED-8CCD-4D99382388AC}"/>
          </ac:spMkLst>
        </pc:spChg>
        <pc:spChg chg="add del">
          <ac:chgData name="Christopher Kopecny" userId="d75c4592-849c-40c3-9635-5b8e3b9072f7" providerId="ADAL" clId="{F805E62B-5B25-4A06-BBBF-56BAD4A8CD9A}" dt="2021-10-05T08:26:28.869" v="6269"/>
          <ac:spMkLst>
            <pc:docMk/>
            <pc:sldMk cId="2170837112" sldId="391"/>
            <ac:spMk id="15" creationId="{3783CA14-24A1-485C-8B30-D6A5D87987AD}"/>
          </ac:spMkLst>
        </pc:spChg>
        <pc:spChg chg="add del">
          <ac:chgData name="Christopher Kopecny" userId="d75c4592-849c-40c3-9635-5b8e3b9072f7" providerId="ADAL" clId="{F805E62B-5B25-4A06-BBBF-56BAD4A8CD9A}" dt="2021-10-05T08:26:28.869" v="6269"/>
          <ac:spMkLst>
            <pc:docMk/>
            <pc:sldMk cId="2170837112" sldId="391"/>
            <ac:spMk id="17" creationId="{9A97C86A-04D6-40F7-AE84-31AB43E6A846}"/>
          </ac:spMkLst>
        </pc:spChg>
        <pc:spChg chg="add del">
          <ac:chgData name="Christopher Kopecny" userId="d75c4592-849c-40c3-9635-5b8e3b9072f7" providerId="ADAL" clId="{F805E62B-5B25-4A06-BBBF-56BAD4A8CD9A}" dt="2021-10-05T08:26:28.869" v="6269"/>
          <ac:spMkLst>
            <pc:docMk/>
            <pc:sldMk cId="2170837112" sldId="391"/>
            <ac:spMk id="19" creationId="{FF9F2414-84E8-453E-B1F3-389FDE8192D9}"/>
          </ac:spMkLst>
        </pc:spChg>
        <pc:spChg chg="add del">
          <ac:chgData name="Christopher Kopecny" userId="d75c4592-849c-40c3-9635-5b8e3b9072f7" providerId="ADAL" clId="{F805E62B-5B25-4A06-BBBF-56BAD4A8CD9A}" dt="2021-10-05T08:26:28.869" v="6269"/>
          <ac:spMkLst>
            <pc:docMk/>
            <pc:sldMk cId="2170837112" sldId="391"/>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961829684" sldId="392"/>
        </pc:sldMkLst>
        <pc:spChg chg="add del">
          <ac:chgData name="Christopher Kopecny" userId="d75c4592-849c-40c3-9635-5b8e3b9072f7" providerId="ADAL" clId="{F805E62B-5B25-4A06-BBBF-56BAD4A8CD9A}" dt="2021-10-05T08:26:28.869" v="6269"/>
          <ac:spMkLst>
            <pc:docMk/>
            <pc:sldMk cId="1961829684" sldId="392"/>
            <ac:spMk id="9" creationId="{F3060C83-F051-4F0E-ABAD-AA0DFC48B218}"/>
          </ac:spMkLst>
        </pc:spChg>
        <pc:spChg chg="add del">
          <ac:chgData name="Christopher Kopecny" userId="d75c4592-849c-40c3-9635-5b8e3b9072f7" providerId="ADAL" clId="{F805E62B-5B25-4A06-BBBF-56BAD4A8CD9A}" dt="2021-10-05T08:26:28.869" v="6269"/>
          <ac:spMkLst>
            <pc:docMk/>
            <pc:sldMk cId="1961829684" sldId="392"/>
            <ac:spMk id="11" creationId="{83C98ABE-055B-441F-B07E-44F97F083C39}"/>
          </ac:spMkLst>
        </pc:spChg>
        <pc:spChg chg="add del">
          <ac:chgData name="Christopher Kopecny" userId="d75c4592-849c-40c3-9635-5b8e3b9072f7" providerId="ADAL" clId="{F805E62B-5B25-4A06-BBBF-56BAD4A8CD9A}" dt="2021-10-05T08:26:28.869" v="6269"/>
          <ac:spMkLst>
            <pc:docMk/>
            <pc:sldMk cId="1961829684" sldId="392"/>
            <ac:spMk id="13" creationId="{29FDB030-9B49-4CED-8CCD-4D99382388AC}"/>
          </ac:spMkLst>
        </pc:spChg>
        <pc:spChg chg="add del">
          <ac:chgData name="Christopher Kopecny" userId="d75c4592-849c-40c3-9635-5b8e3b9072f7" providerId="ADAL" clId="{F805E62B-5B25-4A06-BBBF-56BAD4A8CD9A}" dt="2021-10-05T08:26:28.869" v="6269"/>
          <ac:spMkLst>
            <pc:docMk/>
            <pc:sldMk cId="1961829684" sldId="392"/>
            <ac:spMk id="15" creationId="{3783CA14-24A1-485C-8B30-D6A5D87987AD}"/>
          </ac:spMkLst>
        </pc:spChg>
        <pc:spChg chg="add del">
          <ac:chgData name="Christopher Kopecny" userId="d75c4592-849c-40c3-9635-5b8e3b9072f7" providerId="ADAL" clId="{F805E62B-5B25-4A06-BBBF-56BAD4A8CD9A}" dt="2021-10-05T08:26:28.869" v="6269"/>
          <ac:spMkLst>
            <pc:docMk/>
            <pc:sldMk cId="1961829684" sldId="392"/>
            <ac:spMk id="17" creationId="{9A97C86A-04D6-40F7-AE84-31AB43E6A846}"/>
          </ac:spMkLst>
        </pc:spChg>
        <pc:spChg chg="add del">
          <ac:chgData name="Christopher Kopecny" userId="d75c4592-849c-40c3-9635-5b8e3b9072f7" providerId="ADAL" clId="{F805E62B-5B25-4A06-BBBF-56BAD4A8CD9A}" dt="2021-10-05T08:26:28.869" v="6269"/>
          <ac:spMkLst>
            <pc:docMk/>
            <pc:sldMk cId="1961829684" sldId="392"/>
            <ac:spMk id="19" creationId="{FF9F2414-84E8-453E-B1F3-389FDE8192D9}"/>
          </ac:spMkLst>
        </pc:spChg>
        <pc:spChg chg="add del">
          <ac:chgData name="Christopher Kopecny" userId="d75c4592-849c-40c3-9635-5b8e3b9072f7" providerId="ADAL" clId="{F805E62B-5B25-4A06-BBBF-56BAD4A8CD9A}" dt="2021-10-05T08:26:28.869" v="6269"/>
          <ac:spMkLst>
            <pc:docMk/>
            <pc:sldMk cId="1961829684" sldId="392"/>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999730171" sldId="393"/>
        </pc:sldMkLst>
        <pc:spChg chg="add del">
          <ac:chgData name="Christopher Kopecny" userId="d75c4592-849c-40c3-9635-5b8e3b9072f7" providerId="ADAL" clId="{F805E62B-5B25-4A06-BBBF-56BAD4A8CD9A}" dt="2021-10-05T08:26:28.869" v="6269"/>
          <ac:spMkLst>
            <pc:docMk/>
            <pc:sldMk cId="3999730171" sldId="393"/>
            <ac:spMk id="9" creationId="{F3060C83-F051-4F0E-ABAD-AA0DFC48B218}"/>
          </ac:spMkLst>
        </pc:spChg>
        <pc:spChg chg="add del">
          <ac:chgData name="Christopher Kopecny" userId="d75c4592-849c-40c3-9635-5b8e3b9072f7" providerId="ADAL" clId="{F805E62B-5B25-4A06-BBBF-56BAD4A8CD9A}" dt="2021-10-05T08:26:28.869" v="6269"/>
          <ac:spMkLst>
            <pc:docMk/>
            <pc:sldMk cId="3999730171" sldId="393"/>
            <ac:spMk id="11" creationId="{83C98ABE-055B-441F-B07E-44F97F083C39}"/>
          </ac:spMkLst>
        </pc:spChg>
        <pc:spChg chg="add del">
          <ac:chgData name="Christopher Kopecny" userId="d75c4592-849c-40c3-9635-5b8e3b9072f7" providerId="ADAL" clId="{F805E62B-5B25-4A06-BBBF-56BAD4A8CD9A}" dt="2021-10-05T08:26:28.869" v="6269"/>
          <ac:spMkLst>
            <pc:docMk/>
            <pc:sldMk cId="3999730171" sldId="393"/>
            <ac:spMk id="13" creationId="{29FDB030-9B49-4CED-8CCD-4D99382388AC}"/>
          </ac:spMkLst>
        </pc:spChg>
        <pc:spChg chg="add del">
          <ac:chgData name="Christopher Kopecny" userId="d75c4592-849c-40c3-9635-5b8e3b9072f7" providerId="ADAL" clId="{F805E62B-5B25-4A06-BBBF-56BAD4A8CD9A}" dt="2021-10-05T08:26:28.869" v="6269"/>
          <ac:spMkLst>
            <pc:docMk/>
            <pc:sldMk cId="3999730171" sldId="393"/>
            <ac:spMk id="15" creationId="{3783CA14-24A1-485C-8B30-D6A5D87987AD}"/>
          </ac:spMkLst>
        </pc:spChg>
        <pc:spChg chg="add del">
          <ac:chgData name="Christopher Kopecny" userId="d75c4592-849c-40c3-9635-5b8e3b9072f7" providerId="ADAL" clId="{F805E62B-5B25-4A06-BBBF-56BAD4A8CD9A}" dt="2021-10-05T08:26:28.869" v="6269"/>
          <ac:spMkLst>
            <pc:docMk/>
            <pc:sldMk cId="3999730171" sldId="393"/>
            <ac:spMk id="17" creationId="{9A97C86A-04D6-40F7-AE84-31AB43E6A846}"/>
          </ac:spMkLst>
        </pc:spChg>
        <pc:spChg chg="add del">
          <ac:chgData name="Christopher Kopecny" userId="d75c4592-849c-40c3-9635-5b8e3b9072f7" providerId="ADAL" clId="{F805E62B-5B25-4A06-BBBF-56BAD4A8CD9A}" dt="2021-10-05T08:26:28.869" v="6269"/>
          <ac:spMkLst>
            <pc:docMk/>
            <pc:sldMk cId="3999730171" sldId="393"/>
            <ac:spMk id="19" creationId="{FF9F2414-84E8-453E-B1F3-389FDE8192D9}"/>
          </ac:spMkLst>
        </pc:spChg>
        <pc:spChg chg="add del">
          <ac:chgData name="Christopher Kopecny" userId="d75c4592-849c-40c3-9635-5b8e3b9072f7" providerId="ADAL" clId="{F805E62B-5B25-4A06-BBBF-56BAD4A8CD9A}" dt="2021-10-05T08:26:28.869" v="6269"/>
          <ac:spMkLst>
            <pc:docMk/>
            <pc:sldMk cId="3999730171" sldId="393"/>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751455357" sldId="394"/>
        </pc:sldMkLst>
        <pc:spChg chg="add del">
          <ac:chgData name="Christopher Kopecny" userId="d75c4592-849c-40c3-9635-5b8e3b9072f7" providerId="ADAL" clId="{F805E62B-5B25-4A06-BBBF-56BAD4A8CD9A}" dt="2021-10-05T08:26:28.869" v="6269"/>
          <ac:spMkLst>
            <pc:docMk/>
            <pc:sldMk cId="2751455357" sldId="394"/>
            <ac:spMk id="9" creationId="{F3060C83-F051-4F0E-ABAD-AA0DFC48B218}"/>
          </ac:spMkLst>
        </pc:spChg>
        <pc:spChg chg="add del">
          <ac:chgData name="Christopher Kopecny" userId="d75c4592-849c-40c3-9635-5b8e3b9072f7" providerId="ADAL" clId="{F805E62B-5B25-4A06-BBBF-56BAD4A8CD9A}" dt="2021-10-05T08:26:28.869" v="6269"/>
          <ac:spMkLst>
            <pc:docMk/>
            <pc:sldMk cId="2751455357" sldId="394"/>
            <ac:spMk id="11" creationId="{83C98ABE-055B-441F-B07E-44F97F083C39}"/>
          </ac:spMkLst>
        </pc:spChg>
        <pc:spChg chg="add del">
          <ac:chgData name="Christopher Kopecny" userId="d75c4592-849c-40c3-9635-5b8e3b9072f7" providerId="ADAL" clId="{F805E62B-5B25-4A06-BBBF-56BAD4A8CD9A}" dt="2021-10-05T08:26:28.869" v="6269"/>
          <ac:spMkLst>
            <pc:docMk/>
            <pc:sldMk cId="2751455357" sldId="394"/>
            <ac:spMk id="13" creationId="{29FDB030-9B49-4CED-8CCD-4D99382388AC}"/>
          </ac:spMkLst>
        </pc:spChg>
        <pc:spChg chg="add del">
          <ac:chgData name="Christopher Kopecny" userId="d75c4592-849c-40c3-9635-5b8e3b9072f7" providerId="ADAL" clId="{F805E62B-5B25-4A06-BBBF-56BAD4A8CD9A}" dt="2021-10-05T08:26:28.869" v="6269"/>
          <ac:spMkLst>
            <pc:docMk/>
            <pc:sldMk cId="2751455357" sldId="394"/>
            <ac:spMk id="15" creationId="{3783CA14-24A1-485C-8B30-D6A5D87987AD}"/>
          </ac:spMkLst>
        </pc:spChg>
        <pc:spChg chg="add del">
          <ac:chgData name="Christopher Kopecny" userId="d75c4592-849c-40c3-9635-5b8e3b9072f7" providerId="ADAL" clId="{F805E62B-5B25-4A06-BBBF-56BAD4A8CD9A}" dt="2021-10-05T08:26:28.869" v="6269"/>
          <ac:spMkLst>
            <pc:docMk/>
            <pc:sldMk cId="2751455357" sldId="394"/>
            <ac:spMk id="17" creationId="{9A97C86A-04D6-40F7-AE84-31AB43E6A846}"/>
          </ac:spMkLst>
        </pc:spChg>
        <pc:spChg chg="add del">
          <ac:chgData name="Christopher Kopecny" userId="d75c4592-849c-40c3-9635-5b8e3b9072f7" providerId="ADAL" clId="{F805E62B-5B25-4A06-BBBF-56BAD4A8CD9A}" dt="2021-10-05T08:26:28.869" v="6269"/>
          <ac:spMkLst>
            <pc:docMk/>
            <pc:sldMk cId="2751455357" sldId="394"/>
            <ac:spMk id="19" creationId="{FF9F2414-84E8-453E-B1F3-389FDE8192D9}"/>
          </ac:spMkLst>
        </pc:spChg>
        <pc:spChg chg="add del">
          <ac:chgData name="Christopher Kopecny" userId="d75c4592-849c-40c3-9635-5b8e3b9072f7" providerId="ADAL" clId="{F805E62B-5B25-4A06-BBBF-56BAD4A8CD9A}" dt="2021-10-05T08:26:28.869" v="6269"/>
          <ac:spMkLst>
            <pc:docMk/>
            <pc:sldMk cId="2751455357" sldId="394"/>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2659611690" sldId="395"/>
        </pc:sldMkLst>
        <pc:spChg chg="add del">
          <ac:chgData name="Christopher Kopecny" userId="d75c4592-849c-40c3-9635-5b8e3b9072f7" providerId="ADAL" clId="{F805E62B-5B25-4A06-BBBF-56BAD4A8CD9A}" dt="2021-10-05T08:26:28.869" v="6269"/>
          <ac:spMkLst>
            <pc:docMk/>
            <pc:sldMk cId="2659611690" sldId="395"/>
            <ac:spMk id="9" creationId="{F3060C83-F051-4F0E-ABAD-AA0DFC48B218}"/>
          </ac:spMkLst>
        </pc:spChg>
        <pc:spChg chg="add del">
          <ac:chgData name="Christopher Kopecny" userId="d75c4592-849c-40c3-9635-5b8e3b9072f7" providerId="ADAL" clId="{F805E62B-5B25-4A06-BBBF-56BAD4A8CD9A}" dt="2021-10-05T08:26:28.869" v="6269"/>
          <ac:spMkLst>
            <pc:docMk/>
            <pc:sldMk cId="2659611690" sldId="395"/>
            <ac:spMk id="11" creationId="{83C98ABE-055B-441F-B07E-44F97F083C39}"/>
          </ac:spMkLst>
        </pc:spChg>
        <pc:spChg chg="add del">
          <ac:chgData name="Christopher Kopecny" userId="d75c4592-849c-40c3-9635-5b8e3b9072f7" providerId="ADAL" clId="{F805E62B-5B25-4A06-BBBF-56BAD4A8CD9A}" dt="2021-10-05T08:26:28.869" v="6269"/>
          <ac:spMkLst>
            <pc:docMk/>
            <pc:sldMk cId="2659611690" sldId="395"/>
            <ac:spMk id="13" creationId="{29FDB030-9B49-4CED-8CCD-4D99382388AC}"/>
          </ac:spMkLst>
        </pc:spChg>
        <pc:spChg chg="add del">
          <ac:chgData name="Christopher Kopecny" userId="d75c4592-849c-40c3-9635-5b8e3b9072f7" providerId="ADAL" clId="{F805E62B-5B25-4A06-BBBF-56BAD4A8CD9A}" dt="2021-10-05T08:26:28.869" v="6269"/>
          <ac:spMkLst>
            <pc:docMk/>
            <pc:sldMk cId="2659611690" sldId="395"/>
            <ac:spMk id="15" creationId="{3783CA14-24A1-485C-8B30-D6A5D87987AD}"/>
          </ac:spMkLst>
        </pc:spChg>
        <pc:spChg chg="add del">
          <ac:chgData name="Christopher Kopecny" userId="d75c4592-849c-40c3-9635-5b8e3b9072f7" providerId="ADAL" clId="{F805E62B-5B25-4A06-BBBF-56BAD4A8CD9A}" dt="2021-10-05T08:26:28.869" v="6269"/>
          <ac:spMkLst>
            <pc:docMk/>
            <pc:sldMk cId="2659611690" sldId="395"/>
            <ac:spMk id="17" creationId="{9A97C86A-04D6-40F7-AE84-31AB43E6A846}"/>
          </ac:spMkLst>
        </pc:spChg>
        <pc:spChg chg="add del">
          <ac:chgData name="Christopher Kopecny" userId="d75c4592-849c-40c3-9635-5b8e3b9072f7" providerId="ADAL" clId="{F805E62B-5B25-4A06-BBBF-56BAD4A8CD9A}" dt="2021-10-05T08:26:28.869" v="6269"/>
          <ac:spMkLst>
            <pc:docMk/>
            <pc:sldMk cId="2659611690" sldId="395"/>
            <ac:spMk id="19" creationId="{FF9F2414-84E8-453E-B1F3-389FDE8192D9}"/>
          </ac:spMkLst>
        </pc:spChg>
        <pc:spChg chg="add del">
          <ac:chgData name="Christopher Kopecny" userId="d75c4592-849c-40c3-9635-5b8e3b9072f7" providerId="ADAL" clId="{F805E62B-5B25-4A06-BBBF-56BAD4A8CD9A}" dt="2021-10-05T08:26:28.869" v="6269"/>
          <ac:spMkLst>
            <pc:docMk/>
            <pc:sldMk cId="2659611690" sldId="395"/>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4126561022" sldId="396"/>
        </pc:sldMkLst>
        <pc:spChg chg="add del">
          <ac:chgData name="Christopher Kopecny" userId="d75c4592-849c-40c3-9635-5b8e3b9072f7" providerId="ADAL" clId="{F805E62B-5B25-4A06-BBBF-56BAD4A8CD9A}" dt="2021-10-05T08:26:28.869" v="6269"/>
          <ac:spMkLst>
            <pc:docMk/>
            <pc:sldMk cId="4126561022" sldId="396"/>
            <ac:spMk id="9" creationId="{F3060C83-F051-4F0E-ABAD-AA0DFC48B218}"/>
          </ac:spMkLst>
        </pc:spChg>
        <pc:spChg chg="add del">
          <ac:chgData name="Christopher Kopecny" userId="d75c4592-849c-40c3-9635-5b8e3b9072f7" providerId="ADAL" clId="{F805E62B-5B25-4A06-BBBF-56BAD4A8CD9A}" dt="2021-10-05T08:26:28.869" v="6269"/>
          <ac:spMkLst>
            <pc:docMk/>
            <pc:sldMk cId="4126561022" sldId="396"/>
            <ac:spMk id="11" creationId="{83C98ABE-055B-441F-B07E-44F97F083C39}"/>
          </ac:spMkLst>
        </pc:spChg>
        <pc:spChg chg="add del">
          <ac:chgData name="Christopher Kopecny" userId="d75c4592-849c-40c3-9635-5b8e3b9072f7" providerId="ADAL" clId="{F805E62B-5B25-4A06-BBBF-56BAD4A8CD9A}" dt="2021-10-05T08:26:28.869" v="6269"/>
          <ac:spMkLst>
            <pc:docMk/>
            <pc:sldMk cId="4126561022" sldId="396"/>
            <ac:spMk id="13" creationId="{29FDB030-9B49-4CED-8CCD-4D99382388AC}"/>
          </ac:spMkLst>
        </pc:spChg>
        <pc:spChg chg="add del">
          <ac:chgData name="Christopher Kopecny" userId="d75c4592-849c-40c3-9635-5b8e3b9072f7" providerId="ADAL" clId="{F805E62B-5B25-4A06-BBBF-56BAD4A8CD9A}" dt="2021-10-05T08:26:28.869" v="6269"/>
          <ac:spMkLst>
            <pc:docMk/>
            <pc:sldMk cId="4126561022" sldId="396"/>
            <ac:spMk id="15" creationId="{3783CA14-24A1-485C-8B30-D6A5D87987AD}"/>
          </ac:spMkLst>
        </pc:spChg>
        <pc:spChg chg="add del">
          <ac:chgData name="Christopher Kopecny" userId="d75c4592-849c-40c3-9635-5b8e3b9072f7" providerId="ADAL" clId="{F805E62B-5B25-4A06-BBBF-56BAD4A8CD9A}" dt="2021-10-05T08:26:28.869" v="6269"/>
          <ac:spMkLst>
            <pc:docMk/>
            <pc:sldMk cId="4126561022" sldId="396"/>
            <ac:spMk id="17" creationId="{9A97C86A-04D6-40F7-AE84-31AB43E6A846}"/>
          </ac:spMkLst>
        </pc:spChg>
        <pc:spChg chg="add del">
          <ac:chgData name="Christopher Kopecny" userId="d75c4592-849c-40c3-9635-5b8e3b9072f7" providerId="ADAL" clId="{F805E62B-5B25-4A06-BBBF-56BAD4A8CD9A}" dt="2021-10-05T08:26:28.869" v="6269"/>
          <ac:spMkLst>
            <pc:docMk/>
            <pc:sldMk cId="4126561022" sldId="396"/>
            <ac:spMk id="19" creationId="{FF9F2414-84E8-453E-B1F3-389FDE8192D9}"/>
          </ac:spMkLst>
        </pc:spChg>
        <pc:spChg chg="add del">
          <ac:chgData name="Christopher Kopecny" userId="d75c4592-849c-40c3-9635-5b8e3b9072f7" providerId="ADAL" clId="{F805E62B-5B25-4A06-BBBF-56BAD4A8CD9A}" dt="2021-10-05T08:26:28.869" v="6269"/>
          <ac:spMkLst>
            <pc:docMk/>
            <pc:sldMk cId="4126561022" sldId="396"/>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467589310" sldId="397"/>
        </pc:sldMkLst>
        <pc:spChg chg="add del">
          <ac:chgData name="Christopher Kopecny" userId="d75c4592-849c-40c3-9635-5b8e3b9072f7" providerId="ADAL" clId="{F805E62B-5B25-4A06-BBBF-56BAD4A8CD9A}" dt="2021-10-05T08:26:28.869" v="6269"/>
          <ac:spMkLst>
            <pc:docMk/>
            <pc:sldMk cId="467589310" sldId="397"/>
            <ac:spMk id="9" creationId="{F3060C83-F051-4F0E-ABAD-AA0DFC48B218}"/>
          </ac:spMkLst>
        </pc:spChg>
        <pc:spChg chg="add del">
          <ac:chgData name="Christopher Kopecny" userId="d75c4592-849c-40c3-9635-5b8e3b9072f7" providerId="ADAL" clId="{F805E62B-5B25-4A06-BBBF-56BAD4A8CD9A}" dt="2021-10-05T08:26:28.869" v="6269"/>
          <ac:spMkLst>
            <pc:docMk/>
            <pc:sldMk cId="467589310" sldId="397"/>
            <ac:spMk id="11" creationId="{83C98ABE-055B-441F-B07E-44F97F083C39}"/>
          </ac:spMkLst>
        </pc:spChg>
        <pc:spChg chg="add del">
          <ac:chgData name="Christopher Kopecny" userId="d75c4592-849c-40c3-9635-5b8e3b9072f7" providerId="ADAL" clId="{F805E62B-5B25-4A06-BBBF-56BAD4A8CD9A}" dt="2021-10-05T08:26:28.869" v="6269"/>
          <ac:spMkLst>
            <pc:docMk/>
            <pc:sldMk cId="467589310" sldId="397"/>
            <ac:spMk id="13" creationId="{29FDB030-9B49-4CED-8CCD-4D99382388AC}"/>
          </ac:spMkLst>
        </pc:spChg>
        <pc:spChg chg="add del">
          <ac:chgData name="Christopher Kopecny" userId="d75c4592-849c-40c3-9635-5b8e3b9072f7" providerId="ADAL" clId="{F805E62B-5B25-4A06-BBBF-56BAD4A8CD9A}" dt="2021-10-05T08:26:28.869" v="6269"/>
          <ac:spMkLst>
            <pc:docMk/>
            <pc:sldMk cId="467589310" sldId="397"/>
            <ac:spMk id="15" creationId="{3783CA14-24A1-485C-8B30-D6A5D87987AD}"/>
          </ac:spMkLst>
        </pc:spChg>
        <pc:spChg chg="add del">
          <ac:chgData name="Christopher Kopecny" userId="d75c4592-849c-40c3-9635-5b8e3b9072f7" providerId="ADAL" clId="{F805E62B-5B25-4A06-BBBF-56BAD4A8CD9A}" dt="2021-10-05T08:26:28.869" v="6269"/>
          <ac:spMkLst>
            <pc:docMk/>
            <pc:sldMk cId="467589310" sldId="397"/>
            <ac:spMk id="17" creationId="{9A97C86A-04D6-40F7-AE84-31AB43E6A846}"/>
          </ac:spMkLst>
        </pc:spChg>
        <pc:spChg chg="add del">
          <ac:chgData name="Christopher Kopecny" userId="d75c4592-849c-40c3-9635-5b8e3b9072f7" providerId="ADAL" clId="{F805E62B-5B25-4A06-BBBF-56BAD4A8CD9A}" dt="2021-10-05T08:26:28.869" v="6269"/>
          <ac:spMkLst>
            <pc:docMk/>
            <pc:sldMk cId="467589310" sldId="397"/>
            <ac:spMk id="19" creationId="{FF9F2414-84E8-453E-B1F3-389FDE8192D9}"/>
          </ac:spMkLst>
        </pc:spChg>
        <pc:spChg chg="add del">
          <ac:chgData name="Christopher Kopecny" userId="d75c4592-849c-40c3-9635-5b8e3b9072f7" providerId="ADAL" clId="{F805E62B-5B25-4A06-BBBF-56BAD4A8CD9A}" dt="2021-10-05T08:26:28.869" v="6269"/>
          <ac:spMkLst>
            <pc:docMk/>
            <pc:sldMk cId="467589310" sldId="397"/>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666476703" sldId="398"/>
        </pc:sldMkLst>
        <pc:spChg chg="add del">
          <ac:chgData name="Christopher Kopecny" userId="d75c4592-849c-40c3-9635-5b8e3b9072f7" providerId="ADAL" clId="{F805E62B-5B25-4A06-BBBF-56BAD4A8CD9A}" dt="2021-10-05T08:26:28.869" v="6269"/>
          <ac:spMkLst>
            <pc:docMk/>
            <pc:sldMk cId="666476703" sldId="398"/>
            <ac:spMk id="9" creationId="{F3060C83-F051-4F0E-ABAD-AA0DFC48B218}"/>
          </ac:spMkLst>
        </pc:spChg>
        <pc:spChg chg="add del">
          <ac:chgData name="Christopher Kopecny" userId="d75c4592-849c-40c3-9635-5b8e3b9072f7" providerId="ADAL" clId="{F805E62B-5B25-4A06-BBBF-56BAD4A8CD9A}" dt="2021-10-05T08:26:28.869" v="6269"/>
          <ac:spMkLst>
            <pc:docMk/>
            <pc:sldMk cId="666476703" sldId="398"/>
            <ac:spMk id="11" creationId="{83C98ABE-055B-441F-B07E-44F97F083C39}"/>
          </ac:spMkLst>
        </pc:spChg>
        <pc:spChg chg="add del">
          <ac:chgData name="Christopher Kopecny" userId="d75c4592-849c-40c3-9635-5b8e3b9072f7" providerId="ADAL" clId="{F805E62B-5B25-4A06-BBBF-56BAD4A8CD9A}" dt="2021-10-05T08:26:28.869" v="6269"/>
          <ac:spMkLst>
            <pc:docMk/>
            <pc:sldMk cId="666476703" sldId="398"/>
            <ac:spMk id="13" creationId="{29FDB030-9B49-4CED-8CCD-4D99382388AC}"/>
          </ac:spMkLst>
        </pc:spChg>
        <pc:spChg chg="add del">
          <ac:chgData name="Christopher Kopecny" userId="d75c4592-849c-40c3-9635-5b8e3b9072f7" providerId="ADAL" clId="{F805E62B-5B25-4A06-BBBF-56BAD4A8CD9A}" dt="2021-10-05T08:26:28.869" v="6269"/>
          <ac:spMkLst>
            <pc:docMk/>
            <pc:sldMk cId="666476703" sldId="398"/>
            <ac:spMk id="15" creationId="{3783CA14-24A1-485C-8B30-D6A5D87987AD}"/>
          </ac:spMkLst>
        </pc:spChg>
        <pc:spChg chg="add del">
          <ac:chgData name="Christopher Kopecny" userId="d75c4592-849c-40c3-9635-5b8e3b9072f7" providerId="ADAL" clId="{F805E62B-5B25-4A06-BBBF-56BAD4A8CD9A}" dt="2021-10-05T08:26:28.869" v="6269"/>
          <ac:spMkLst>
            <pc:docMk/>
            <pc:sldMk cId="666476703" sldId="398"/>
            <ac:spMk id="17" creationId="{9A97C86A-04D6-40F7-AE84-31AB43E6A846}"/>
          </ac:spMkLst>
        </pc:spChg>
        <pc:spChg chg="add del">
          <ac:chgData name="Christopher Kopecny" userId="d75c4592-849c-40c3-9635-5b8e3b9072f7" providerId="ADAL" clId="{F805E62B-5B25-4A06-BBBF-56BAD4A8CD9A}" dt="2021-10-05T08:26:28.869" v="6269"/>
          <ac:spMkLst>
            <pc:docMk/>
            <pc:sldMk cId="666476703" sldId="398"/>
            <ac:spMk id="19" creationId="{FF9F2414-84E8-453E-B1F3-389FDE8192D9}"/>
          </ac:spMkLst>
        </pc:spChg>
        <pc:spChg chg="add del">
          <ac:chgData name="Christopher Kopecny" userId="d75c4592-849c-40c3-9635-5b8e3b9072f7" providerId="ADAL" clId="{F805E62B-5B25-4A06-BBBF-56BAD4A8CD9A}" dt="2021-10-05T08:26:28.869" v="6269"/>
          <ac:spMkLst>
            <pc:docMk/>
            <pc:sldMk cId="666476703" sldId="398"/>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95731736" sldId="399"/>
        </pc:sldMkLst>
        <pc:spChg chg="add del">
          <ac:chgData name="Christopher Kopecny" userId="d75c4592-849c-40c3-9635-5b8e3b9072f7" providerId="ADAL" clId="{F805E62B-5B25-4A06-BBBF-56BAD4A8CD9A}" dt="2021-10-05T08:26:28.869" v="6269"/>
          <ac:spMkLst>
            <pc:docMk/>
            <pc:sldMk cId="195731736" sldId="399"/>
            <ac:spMk id="9" creationId="{F3060C83-F051-4F0E-ABAD-AA0DFC48B218}"/>
          </ac:spMkLst>
        </pc:spChg>
        <pc:spChg chg="add del">
          <ac:chgData name="Christopher Kopecny" userId="d75c4592-849c-40c3-9635-5b8e3b9072f7" providerId="ADAL" clId="{F805E62B-5B25-4A06-BBBF-56BAD4A8CD9A}" dt="2021-10-05T08:26:28.869" v="6269"/>
          <ac:spMkLst>
            <pc:docMk/>
            <pc:sldMk cId="195731736" sldId="399"/>
            <ac:spMk id="11" creationId="{83C98ABE-055B-441F-B07E-44F97F083C39}"/>
          </ac:spMkLst>
        </pc:spChg>
        <pc:spChg chg="add del">
          <ac:chgData name="Christopher Kopecny" userId="d75c4592-849c-40c3-9635-5b8e3b9072f7" providerId="ADAL" clId="{F805E62B-5B25-4A06-BBBF-56BAD4A8CD9A}" dt="2021-10-05T08:26:28.869" v="6269"/>
          <ac:spMkLst>
            <pc:docMk/>
            <pc:sldMk cId="195731736" sldId="399"/>
            <ac:spMk id="13" creationId="{29FDB030-9B49-4CED-8CCD-4D99382388AC}"/>
          </ac:spMkLst>
        </pc:spChg>
        <pc:spChg chg="add del">
          <ac:chgData name="Christopher Kopecny" userId="d75c4592-849c-40c3-9635-5b8e3b9072f7" providerId="ADAL" clId="{F805E62B-5B25-4A06-BBBF-56BAD4A8CD9A}" dt="2021-10-05T08:26:28.869" v="6269"/>
          <ac:spMkLst>
            <pc:docMk/>
            <pc:sldMk cId="195731736" sldId="399"/>
            <ac:spMk id="15" creationId="{3783CA14-24A1-485C-8B30-D6A5D87987AD}"/>
          </ac:spMkLst>
        </pc:spChg>
        <pc:spChg chg="add del">
          <ac:chgData name="Christopher Kopecny" userId="d75c4592-849c-40c3-9635-5b8e3b9072f7" providerId="ADAL" clId="{F805E62B-5B25-4A06-BBBF-56BAD4A8CD9A}" dt="2021-10-05T08:26:28.869" v="6269"/>
          <ac:spMkLst>
            <pc:docMk/>
            <pc:sldMk cId="195731736" sldId="399"/>
            <ac:spMk id="17" creationId="{9A97C86A-04D6-40F7-AE84-31AB43E6A846}"/>
          </ac:spMkLst>
        </pc:spChg>
        <pc:spChg chg="add del">
          <ac:chgData name="Christopher Kopecny" userId="d75c4592-849c-40c3-9635-5b8e3b9072f7" providerId="ADAL" clId="{F805E62B-5B25-4A06-BBBF-56BAD4A8CD9A}" dt="2021-10-05T08:26:28.869" v="6269"/>
          <ac:spMkLst>
            <pc:docMk/>
            <pc:sldMk cId="195731736" sldId="399"/>
            <ac:spMk id="19" creationId="{FF9F2414-84E8-453E-B1F3-389FDE8192D9}"/>
          </ac:spMkLst>
        </pc:spChg>
        <pc:spChg chg="add del">
          <ac:chgData name="Christopher Kopecny" userId="d75c4592-849c-40c3-9635-5b8e3b9072f7" providerId="ADAL" clId="{F805E62B-5B25-4A06-BBBF-56BAD4A8CD9A}" dt="2021-10-05T08:26:28.869" v="6269"/>
          <ac:spMkLst>
            <pc:docMk/>
            <pc:sldMk cId="195731736" sldId="399"/>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950893861" sldId="400"/>
        </pc:sldMkLst>
        <pc:spChg chg="add del">
          <ac:chgData name="Christopher Kopecny" userId="d75c4592-849c-40c3-9635-5b8e3b9072f7" providerId="ADAL" clId="{F805E62B-5B25-4A06-BBBF-56BAD4A8CD9A}" dt="2021-10-05T08:26:28.869" v="6269"/>
          <ac:spMkLst>
            <pc:docMk/>
            <pc:sldMk cId="950893861" sldId="400"/>
            <ac:spMk id="9" creationId="{F3060C83-F051-4F0E-ABAD-AA0DFC48B218}"/>
          </ac:spMkLst>
        </pc:spChg>
        <pc:spChg chg="add del">
          <ac:chgData name="Christopher Kopecny" userId="d75c4592-849c-40c3-9635-5b8e3b9072f7" providerId="ADAL" clId="{F805E62B-5B25-4A06-BBBF-56BAD4A8CD9A}" dt="2021-10-05T08:26:28.869" v="6269"/>
          <ac:spMkLst>
            <pc:docMk/>
            <pc:sldMk cId="950893861" sldId="400"/>
            <ac:spMk id="11" creationId="{83C98ABE-055B-441F-B07E-44F97F083C39}"/>
          </ac:spMkLst>
        </pc:spChg>
        <pc:spChg chg="add del">
          <ac:chgData name="Christopher Kopecny" userId="d75c4592-849c-40c3-9635-5b8e3b9072f7" providerId="ADAL" clId="{F805E62B-5B25-4A06-BBBF-56BAD4A8CD9A}" dt="2021-10-05T08:26:28.869" v="6269"/>
          <ac:spMkLst>
            <pc:docMk/>
            <pc:sldMk cId="950893861" sldId="400"/>
            <ac:spMk id="13" creationId="{29FDB030-9B49-4CED-8CCD-4D99382388AC}"/>
          </ac:spMkLst>
        </pc:spChg>
        <pc:spChg chg="add del">
          <ac:chgData name="Christopher Kopecny" userId="d75c4592-849c-40c3-9635-5b8e3b9072f7" providerId="ADAL" clId="{F805E62B-5B25-4A06-BBBF-56BAD4A8CD9A}" dt="2021-10-05T08:26:28.869" v="6269"/>
          <ac:spMkLst>
            <pc:docMk/>
            <pc:sldMk cId="950893861" sldId="400"/>
            <ac:spMk id="15" creationId="{3783CA14-24A1-485C-8B30-D6A5D87987AD}"/>
          </ac:spMkLst>
        </pc:spChg>
        <pc:spChg chg="add del">
          <ac:chgData name="Christopher Kopecny" userId="d75c4592-849c-40c3-9635-5b8e3b9072f7" providerId="ADAL" clId="{F805E62B-5B25-4A06-BBBF-56BAD4A8CD9A}" dt="2021-10-05T08:26:28.869" v="6269"/>
          <ac:spMkLst>
            <pc:docMk/>
            <pc:sldMk cId="950893861" sldId="400"/>
            <ac:spMk id="17" creationId="{9A97C86A-04D6-40F7-AE84-31AB43E6A846}"/>
          </ac:spMkLst>
        </pc:spChg>
        <pc:spChg chg="add del">
          <ac:chgData name="Christopher Kopecny" userId="d75c4592-849c-40c3-9635-5b8e3b9072f7" providerId="ADAL" clId="{F805E62B-5B25-4A06-BBBF-56BAD4A8CD9A}" dt="2021-10-05T08:26:28.869" v="6269"/>
          <ac:spMkLst>
            <pc:docMk/>
            <pc:sldMk cId="950893861" sldId="400"/>
            <ac:spMk id="19" creationId="{FF9F2414-84E8-453E-B1F3-389FDE8192D9}"/>
          </ac:spMkLst>
        </pc:spChg>
        <pc:spChg chg="add del">
          <ac:chgData name="Christopher Kopecny" userId="d75c4592-849c-40c3-9635-5b8e3b9072f7" providerId="ADAL" clId="{F805E62B-5B25-4A06-BBBF-56BAD4A8CD9A}" dt="2021-10-05T08:26:28.869" v="6269"/>
          <ac:spMkLst>
            <pc:docMk/>
            <pc:sldMk cId="950893861" sldId="400"/>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828678382" sldId="401"/>
        </pc:sldMkLst>
        <pc:spChg chg="add del">
          <ac:chgData name="Christopher Kopecny" userId="d75c4592-849c-40c3-9635-5b8e3b9072f7" providerId="ADAL" clId="{F805E62B-5B25-4A06-BBBF-56BAD4A8CD9A}" dt="2021-10-05T08:26:28.869" v="6269"/>
          <ac:spMkLst>
            <pc:docMk/>
            <pc:sldMk cId="1828678382" sldId="401"/>
            <ac:spMk id="9" creationId="{F3060C83-F051-4F0E-ABAD-AA0DFC48B218}"/>
          </ac:spMkLst>
        </pc:spChg>
        <pc:spChg chg="add del">
          <ac:chgData name="Christopher Kopecny" userId="d75c4592-849c-40c3-9635-5b8e3b9072f7" providerId="ADAL" clId="{F805E62B-5B25-4A06-BBBF-56BAD4A8CD9A}" dt="2021-10-05T08:26:28.869" v="6269"/>
          <ac:spMkLst>
            <pc:docMk/>
            <pc:sldMk cId="1828678382" sldId="401"/>
            <ac:spMk id="11" creationId="{83C98ABE-055B-441F-B07E-44F97F083C39}"/>
          </ac:spMkLst>
        </pc:spChg>
        <pc:spChg chg="add del">
          <ac:chgData name="Christopher Kopecny" userId="d75c4592-849c-40c3-9635-5b8e3b9072f7" providerId="ADAL" clId="{F805E62B-5B25-4A06-BBBF-56BAD4A8CD9A}" dt="2021-10-05T08:26:28.869" v="6269"/>
          <ac:spMkLst>
            <pc:docMk/>
            <pc:sldMk cId="1828678382" sldId="401"/>
            <ac:spMk id="13" creationId="{29FDB030-9B49-4CED-8CCD-4D99382388AC}"/>
          </ac:spMkLst>
        </pc:spChg>
        <pc:spChg chg="add del">
          <ac:chgData name="Christopher Kopecny" userId="d75c4592-849c-40c3-9635-5b8e3b9072f7" providerId="ADAL" clId="{F805E62B-5B25-4A06-BBBF-56BAD4A8CD9A}" dt="2021-10-05T08:26:28.869" v="6269"/>
          <ac:spMkLst>
            <pc:docMk/>
            <pc:sldMk cId="1828678382" sldId="401"/>
            <ac:spMk id="15" creationId="{3783CA14-24A1-485C-8B30-D6A5D87987AD}"/>
          </ac:spMkLst>
        </pc:spChg>
        <pc:spChg chg="add del">
          <ac:chgData name="Christopher Kopecny" userId="d75c4592-849c-40c3-9635-5b8e3b9072f7" providerId="ADAL" clId="{F805E62B-5B25-4A06-BBBF-56BAD4A8CD9A}" dt="2021-10-05T08:26:28.869" v="6269"/>
          <ac:spMkLst>
            <pc:docMk/>
            <pc:sldMk cId="1828678382" sldId="401"/>
            <ac:spMk id="17" creationId="{9A97C86A-04D6-40F7-AE84-31AB43E6A846}"/>
          </ac:spMkLst>
        </pc:spChg>
        <pc:spChg chg="add del">
          <ac:chgData name="Christopher Kopecny" userId="d75c4592-849c-40c3-9635-5b8e3b9072f7" providerId="ADAL" clId="{F805E62B-5B25-4A06-BBBF-56BAD4A8CD9A}" dt="2021-10-05T08:26:28.869" v="6269"/>
          <ac:spMkLst>
            <pc:docMk/>
            <pc:sldMk cId="1828678382" sldId="401"/>
            <ac:spMk id="19" creationId="{FF9F2414-84E8-453E-B1F3-389FDE8192D9}"/>
          </ac:spMkLst>
        </pc:spChg>
        <pc:spChg chg="add del">
          <ac:chgData name="Christopher Kopecny" userId="d75c4592-849c-40c3-9635-5b8e3b9072f7" providerId="ADAL" clId="{F805E62B-5B25-4A06-BBBF-56BAD4A8CD9A}" dt="2021-10-05T08:26:28.869" v="6269"/>
          <ac:spMkLst>
            <pc:docMk/>
            <pc:sldMk cId="1828678382" sldId="401"/>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1270682113" sldId="402"/>
        </pc:sldMkLst>
        <pc:spChg chg="add del">
          <ac:chgData name="Christopher Kopecny" userId="d75c4592-849c-40c3-9635-5b8e3b9072f7" providerId="ADAL" clId="{F805E62B-5B25-4A06-BBBF-56BAD4A8CD9A}" dt="2021-10-05T08:26:28.869" v="6269"/>
          <ac:spMkLst>
            <pc:docMk/>
            <pc:sldMk cId="1270682113" sldId="402"/>
            <ac:spMk id="9" creationId="{F3060C83-F051-4F0E-ABAD-AA0DFC48B218}"/>
          </ac:spMkLst>
        </pc:spChg>
        <pc:spChg chg="add del">
          <ac:chgData name="Christopher Kopecny" userId="d75c4592-849c-40c3-9635-5b8e3b9072f7" providerId="ADAL" clId="{F805E62B-5B25-4A06-BBBF-56BAD4A8CD9A}" dt="2021-10-05T08:26:28.869" v="6269"/>
          <ac:spMkLst>
            <pc:docMk/>
            <pc:sldMk cId="1270682113" sldId="402"/>
            <ac:spMk id="11" creationId="{83C98ABE-055B-441F-B07E-44F97F083C39}"/>
          </ac:spMkLst>
        </pc:spChg>
        <pc:spChg chg="add del">
          <ac:chgData name="Christopher Kopecny" userId="d75c4592-849c-40c3-9635-5b8e3b9072f7" providerId="ADAL" clId="{F805E62B-5B25-4A06-BBBF-56BAD4A8CD9A}" dt="2021-10-05T08:26:28.869" v="6269"/>
          <ac:spMkLst>
            <pc:docMk/>
            <pc:sldMk cId="1270682113" sldId="402"/>
            <ac:spMk id="13" creationId="{29FDB030-9B49-4CED-8CCD-4D99382388AC}"/>
          </ac:spMkLst>
        </pc:spChg>
        <pc:spChg chg="add del">
          <ac:chgData name="Christopher Kopecny" userId="d75c4592-849c-40c3-9635-5b8e3b9072f7" providerId="ADAL" clId="{F805E62B-5B25-4A06-BBBF-56BAD4A8CD9A}" dt="2021-10-05T08:26:28.869" v="6269"/>
          <ac:spMkLst>
            <pc:docMk/>
            <pc:sldMk cId="1270682113" sldId="402"/>
            <ac:spMk id="15" creationId="{3783CA14-24A1-485C-8B30-D6A5D87987AD}"/>
          </ac:spMkLst>
        </pc:spChg>
        <pc:spChg chg="add del">
          <ac:chgData name="Christopher Kopecny" userId="d75c4592-849c-40c3-9635-5b8e3b9072f7" providerId="ADAL" clId="{F805E62B-5B25-4A06-BBBF-56BAD4A8CD9A}" dt="2021-10-05T08:26:28.869" v="6269"/>
          <ac:spMkLst>
            <pc:docMk/>
            <pc:sldMk cId="1270682113" sldId="402"/>
            <ac:spMk id="17" creationId="{9A97C86A-04D6-40F7-AE84-31AB43E6A846}"/>
          </ac:spMkLst>
        </pc:spChg>
        <pc:spChg chg="add del">
          <ac:chgData name="Christopher Kopecny" userId="d75c4592-849c-40c3-9635-5b8e3b9072f7" providerId="ADAL" clId="{F805E62B-5B25-4A06-BBBF-56BAD4A8CD9A}" dt="2021-10-05T08:26:28.869" v="6269"/>
          <ac:spMkLst>
            <pc:docMk/>
            <pc:sldMk cId="1270682113" sldId="402"/>
            <ac:spMk id="19" creationId="{FF9F2414-84E8-453E-B1F3-389FDE8192D9}"/>
          </ac:spMkLst>
        </pc:spChg>
        <pc:spChg chg="add del">
          <ac:chgData name="Christopher Kopecny" userId="d75c4592-849c-40c3-9635-5b8e3b9072f7" providerId="ADAL" clId="{F805E62B-5B25-4A06-BBBF-56BAD4A8CD9A}" dt="2021-10-05T08:26:28.869" v="6269"/>
          <ac:spMkLst>
            <pc:docMk/>
            <pc:sldMk cId="1270682113" sldId="402"/>
            <ac:spMk id="21"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265301231" sldId="403"/>
        </pc:sldMkLst>
        <pc:spChg chg="add del">
          <ac:chgData name="Christopher Kopecny" userId="d75c4592-849c-40c3-9635-5b8e3b9072f7" providerId="ADAL" clId="{F805E62B-5B25-4A06-BBBF-56BAD4A8CD9A}" dt="2021-10-05T08:26:28.869" v="6269"/>
          <ac:spMkLst>
            <pc:docMk/>
            <pc:sldMk cId="3265301231" sldId="403"/>
            <ac:spMk id="10" creationId="{F3060C83-F051-4F0E-ABAD-AA0DFC48B218}"/>
          </ac:spMkLst>
        </pc:spChg>
        <pc:spChg chg="add del">
          <ac:chgData name="Christopher Kopecny" userId="d75c4592-849c-40c3-9635-5b8e3b9072f7" providerId="ADAL" clId="{F805E62B-5B25-4A06-BBBF-56BAD4A8CD9A}" dt="2021-10-05T08:26:28.869" v="6269"/>
          <ac:spMkLst>
            <pc:docMk/>
            <pc:sldMk cId="3265301231" sldId="403"/>
            <ac:spMk id="12" creationId="{83C98ABE-055B-441F-B07E-44F97F083C39}"/>
          </ac:spMkLst>
        </pc:spChg>
        <pc:spChg chg="add del">
          <ac:chgData name="Christopher Kopecny" userId="d75c4592-849c-40c3-9635-5b8e3b9072f7" providerId="ADAL" clId="{F805E62B-5B25-4A06-BBBF-56BAD4A8CD9A}" dt="2021-10-05T08:26:28.869" v="6269"/>
          <ac:spMkLst>
            <pc:docMk/>
            <pc:sldMk cId="3265301231" sldId="403"/>
            <ac:spMk id="14" creationId="{29FDB030-9B49-4CED-8CCD-4D99382388AC}"/>
          </ac:spMkLst>
        </pc:spChg>
        <pc:spChg chg="add del">
          <ac:chgData name="Christopher Kopecny" userId="d75c4592-849c-40c3-9635-5b8e3b9072f7" providerId="ADAL" clId="{F805E62B-5B25-4A06-BBBF-56BAD4A8CD9A}" dt="2021-10-05T08:26:28.869" v="6269"/>
          <ac:spMkLst>
            <pc:docMk/>
            <pc:sldMk cId="3265301231" sldId="403"/>
            <ac:spMk id="16" creationId="{3783CA14-24A1-485C-8B30-D6A5D87987AD}"/>
          </ac:spMkLst>
        </pc:spChg>
        <pc:spChg chg="add del">
          <ac:chgData name="Christopher Kopecny" userId="d75c4592-849c-40c3-9635-5b8e3b9072f7" providerId="ADAL" clId="{F805E62B-5B25-4A06-BBBF-56BAD4A8CD9A}" dt="2021-10-05T08:26:28.869" v="6269"/>
          <ac:spMkLst>
            <pc:docMk/>
            <pc:sldMk cId="3265301231" sldId="403"/>
            <ac:spMk id="18" creationId="{9A97C86A-04D6-40F7-AE84-31AB43E6A846}"/>
          </ac:spMkLst>
        </pc:spChg>
        <pc:spChg chg="add del">
          <ac:chgData name="Christopher Kopecny" userId="d75c4592-849c-40c3-9635-5b8e3b9072f7" providerId="ADAL" clId="{F805E62B-5B25-4A06-BBBF-56BAD4A8CD9A}" dt="2021-10-05T08:26:28.869" v="6269"/>
          <ac:spMkLst>
            <pc:docMk/>
            <pc:sldMk cId="3265301231" sldId="403"/>
            <ac:spMk id="20" creationId="{FF9F2414-84E8-453E-B1F3-389FDE8192D9}"/>
          </ac:spMkLst>
        </pc:spChg>
        <pc:spChg chg="add del">
          <ac:chgData name="Christopher Kopecny" userId="d75c4592-849c-40c3-9635-5b8e3b9072f7" providerId="ADAL" clId="{F805E62B-5B25-4A06-BBBF-56BAD4A8CD9A}" dt="2021-10-05T08:26:28.869" v="6269"/>
          <ac:spMkLst>
            <pc:docMk/>
            <pc:sldMk cId="3265301231" sldId="403"/>
            <ac:spMk id="22" creationId="{3ECA69A1-7536-43AC-85EF-C7106179F5ED}"/>
          </ac:spMkLst>
        </pc:spChg>
      </pc:sldChg>
      <pc:sldChg chg="addSp delSp add del setBg delDesignElem">
        <pc:chgData name="Christopher Kopecny" userId="d75c4592-849c-40c3-9635-5b8e3b9072f7" providerId="ADAL" clId="{F805E62B-5B25-4A06-BBBF-56BAD4A8CD9A}" dt="2021-10-05T08:26:28.869" v="6269"/>
        <pc:sldMkLst>
          <pc:docMk/>
          <pc:sldMk cId="3752454478" sldId="404"/>
        </pc:sldMkLst>
        <pc:spChg chg="add del">
          <ac:chgData name="Christopher Kopecny" userId="d75c4592-849c-40c3-9635-5b8e3b9072f7" providerId="ADAL" clId="{F805E62B-5B25-4A06-BBBF-56BAD4A8CD9A}" dt="2021-10-05T08:26:28.869" v="6269"/>
          <ac:spMkLst>
            <pc:docMk/>
            <pc:sldMk cId="3752454478" sldId="404"/>
            <ac:spMk id="9" creationId="{F3060C83-F051-4F0E-ABAD-AA0DFC48B218}"/>
          </ac:spMkLst>
        </pc:spChg>
        <pc:spChg chg="add del">
          <ac:chgData name="Christopher Kopecny" userId="d75c4592-849c-40c3-9635-5b8e3b9072f7" providerId="ADAL" clId="{F805E62B-5B25-4A06-BBBF-56BAD4A8CD9A}" dt="2021-10-05T08:26:28.869" v="6269"/>
          <ac:spMkLst>
            <pc:docMk/>
            <pc:sldMk cId="3752454478" sldId="404"/>
            <ac:spMk id="11" creationId="{83C98ABE-055B-441F-B07E-44F97F083C39}"/>
          </ac:spMkLst>
        </pc:spChg>
        <pc:spChg chg="add del">
          <ac:chgData name="Christopher Kopecny" userId="d75c4592-849c-40c3-9635-5b8e3b9072f7" providerId="ADAL" clId="{F805E62B-5B25-4A06-BBBF-56BAD4A8CD9A}" dt="2021-10-05T08:26:28.869" v="6269"/>
          <ac:spMkLst>
            <pc:docMk/>
            <pc:sldMk cId="3752454478" sldId="404"/>
            <ac:spMk id="13" creationId="{29FDB030-9B49-4CED-8CCD-4D99382388AC}"/>
          </ac:spMkLst>
        </pc:spChg>
        <pc:spChg chg="add del">
          <ac:chgData name="Christopher Kopecny" userId="d75c4592-849c-40c3-9635-5b8e3b9072f7" providerId="ADAL" clId="{F805E62B-5B25-4A06-BBBF-56BAD4A8CD9A}" dt="2021-10-05T08:26:28.869" v="6269"/>
          <ac:spMkLst>
            <pc:docMk/>
            <pc:sldMk cId="3752454478" sldId="404"/>
            <ac:spMk id="15" creationId="{3783CA14-24A1-485C-8B30-D6A5D87987AD}"/>
          </ac:spMkLst>
        </pc:spChg>
        <pc:spChg chg="add del">
          <ac:chgData name="Christopher Kopecny" userId="d75c4592-849c-40c3-9635-5b8e3b9072f7" providerId="ADAL" clId="{F805E62B-5B25-4A06-BBBF-56BAD4A8CD9A}" dt="2021-10-05T08:26:28.869" v="6269"/>
          <ac:spMkLst>
            <pc:docMk/>
            <pc:sldMk cId="3752454478" sldId="404"/>
            <ac:spMk id="17" creationId="{9A97C86A-04D6-40F7-AE84-31AB43E6A846}"/>
          </ac:spMkLst>
        </pc:spChg>
        <pc:spChg chg="add del">
          <ac:chgData name="Christopher Kopecny" userId="d75c4592-849c-40c3-9635-5b8e3b9072f7" providerId="ADAL" clId="{F805E62B-5B25-4A06-BBBF-56BAD4A8CD9A}" dt="2021-10-05T08:26:28.869" v="6269"/>
          <ac:spMkLst>
            <pc:docMk/>
            <pc:sldMk cId="3752454478" sldId="404"/>
            <ac:spMk id="19" creationId="{FF9F2414-84E8-453E-B1F3-389FDE8192D9}"/>
          </ac:spMkLst>
        </pc:spChg>
        <pc:spChg chg="add del">
          <ac:chgData name="Christopher Kopecny" userId="d75c4592-849c-40c3-9635-5b8e3b9072f7" providerId="ADAL" clId="{F805E62B-5B25-4A06-BBBF-56BAD4A8CD9A}" dt="2021-10-05T08:26:28.869" v="6269"/>
          <ac:spMkLst>
            <pc:docMk/>
            <pc:sldMk cId="3752454478" sldId="404"/>
            <ac:spMk id="21" creationId="{3ECA69A1-7536-43AC-85EF-C7106179F5ED}"/>
          </ac:spMkLst>
        </pc:spChg>
      </pc:sldChg>
      <pc:sldChg chg="add del">
        <pc:chgData name="Christopher Kopecny" userId="d75c4592-849c-40c3-9635-5b8e3b9072f7" providerId="ADAL" clId="{F805E62B-5B25-4A06-BBBF-56BAD4A8CD9A}" dt="2021-10-05T08:26:28.869" v="6269"/>
        <pc:sldMkLst>
          <pc:docMk/>
          <pc:sldMk cId="3905883818" sldId="40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63ABE2-A415-4DA4-AB03-28BC9DFF49E1}"/>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A6D76011-FE0F-465E-8C43-0C05C540F1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18C2E3E6-E5F6-4D84-B4BD-628E1815A08B}"/>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E6FBF5C2-98DE-4E03-80C5-5827FE871E5B}"/>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B205B15-0639-47BE-84D4-0EAB4CDF6F13}"/>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794707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7B1AD2-DC2F-4D2A-9D6F-BAF2F72006ED}"/>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D3AEA329-517F-4F11-BA54-E1F30B2790E4}"/>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A718805-2846-48A7-8033-DD3F7889D2B9}"/>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B19E396F-E07D-4C56-9D50-E3DD245B184B}"/>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DAA9373-5A97-439E-AD1B-BB18D1AC5B23}"/>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3599552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19A131-2510-4269-B147-EA3B96D80454}"/>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875161F1-7DBF-447B-A4BC-190F8D6D45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51ADC2AE-B75B-471B-B354-15EDCA16BB33}"/>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17ECC50B-300A-4D0B-B936-1A5B4844B28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38B29F0-31DB-4FD7-B5B9-92B903006776}"/>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4070238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1684B8-5251-415D-A22A-F7C4E7BFCDC9}"/>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D2BD8A2-ADB5-46C8-8DBF-ECCFC60C40CC}"/>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44E52D07-F8C9-406C-BC8E-5FA50FEF42DE}"/>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131B2787-4B92-4B5A-9217-7788EFE57086}"/>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6" name="Fußzeilenplatzhalter 5">
            <a:extLst>
              <a:ext uri="{FF2B5EF4-FFF2-40B4-BE49-F238E27FC236}">
                <a16:creationId xmlns:a16="http://schemas.microsoft.com/office/drawing/2014/main" id="{34C0A002-7FE4-41F9-ACFB-3EFFFB6B8FBC}"/>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FEB0B38C-C6A2-47C2-82BB-4FE76F2CB02E}"/>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910275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3BE5D8-19D9-4BB8-83E9-A55AE2EABD03}"/>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16C0F5F2-14A6-45D6-AD0F-07DE9DAE9D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E231EA1A-5151-4F97-AE8D-1B9B8EE78E52}"/>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A4EB68FE-2766-435B-80E6-60F5167952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78DB2784-843A-4226-934E-3C25B2236186}"/>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A59A0369-4A99-43DE-A594-4A92C02550BA}"/>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8" name="Fußzeilenplatzhalter 7">
            <a:extLst>
              <a:ext uri="{FF2B5EF4-FFF2-40B4-BE49-F238E27FC236}">
                <a16:creationId xmlns:a16="http://schemas.microsoft.com/office/drawing/2014/main" id="{295EE395-47BF-4029-8969-37CD8A6DBC36}"/>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FE803385-960F-49F1-9A43-C8F6444280F4}"/>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3885597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34250A-E8CD-48DD-A8D8-A50F668B2FAB}"/>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D7CAF11A-017A-4A26-B51F-AF3BC2240CBF}"/>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4" name="Fußzeilenplatzhalter 3">
            <a:extLst>
              <a:ext uri="{FF2B5EF4-FFF2-40B4-BE49-F238E27FC236}">
                <a16:creationId xmlns:a16="http://schemas.microsoft.com/office/drawing/2014/main" id="{5C890DD8-A217-470F-ADC0-278F53FC311B}"/>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18744D88-1B98-462C-88BC-CD5B41B2A381}"/>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3415318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122D623B-16DE-4281-85F4-9CCE923C91DD}"/>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3" name="Fußzeilenplatzhalter 2">
            <a:extLst>
              <a:ext uri="{FF2B5EF4-FFF2-40B4-BE49-F238E27FC236}">
                <a16:creationId xmlns:a16="http://schemas.microsoft.com/office/drawing/2014/main" id="{FF18540C-2ED3-40FA-AB13-9002F04FB3B8}"/>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2F13FF4E-68C9-4216-BB4A-1494B7A42062}"/>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7459921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CA3FFC-A8C0-47E8-B26C-F11465FC5795}"/>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DC078D72-304B-4CEA-858D-38E338C5C4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1D7AE8B6-2E7F-4EC0-A53B-2DE1A06750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81BC20FF-98F2-4240-9DB1-1090818D56D7}"/>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6" name="Fußzeilenplatzhalter 5">
            <a:extLst>
              <a:ext uri="{FF2B5EF4-FFF2-40B4-BE49-F238E27FC236}">
                <a16:creationId xmlns:a16="http://schemas.microsoft.com/office/drawing/2014/main" id="{5AFDE995-D9D8-4272-B13D-CD0C9E0FE745}"/>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5A1B310-5E74-4ED9-9BC3-ECB9BC57D207}"/>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2220422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5777E-C686-4720-9C5E-7167B45326C5}"/>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9794C480-CB46-45D1-A69A-BE49EEEEB6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4AF93AEC-CB35-4527-A164-921DD2F23F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A3B71593-68DE-44A9-950F-00BF5F4049BB}"/>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6" name="Fußzeilenplatzhalter 5">
            <a:extLst>
              <a:ext uri="{FF2B5EF4-FFF2-40B4-BE49-F238E27FC236}">
                <a16:creationId xmlns:a16="http://schemas.microsoft.com/office/drawing/2014/main" id="{480E7B11-53C4-4D34-8222-D8FE89009E1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2E66936-6176-4393-8BC5-8D2A777C92BD}"/>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906077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0B936D-F007-42BC-98EB-CA08C2F191D7}"/>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43DA34C9-4000-4B76-8C8C-89C33E116CC1}"/>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F071BBF-5F6B-4770-A8E1-AF115095DCF0}"/>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391BF668-C7A3-4189-B393-743C2FD028B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5CAAB199-87A8-4F9C-8AF7-806093525C06}"/>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4239723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7AE548A1-9542-42FB-990D-EAF0CA013EAC}"/>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CBC40B9D-8D2C-48D8-9CDB-C1BD2DCCF0FD}"/>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A7AB721-4320-4CFA-A64D-3FD4A8C9B9F5}"/>
              </a:ext>
            </a:extLst>
          </p:cNvPr>
          <p:cNvSpPr>
            <a:spLocks noGrp="1"/>
          </p:cNvSpPr>
          <p:nvPr>
            <p:ph type="dt" sz="half" idx="10"/>
          </p:nvPr>
        </p:nvSpPr>
        <p:spPr/>
        <p:txBody>
          <a:body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99A02EAC-6999-474C-AD27-C76D7E3328EB}"/>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7E08EA2-8EA6-4361-BA21-398AE5CFC4B8}"/>
              </a:ext>
            </a:extLst>
          </p:cNvPr>
          <p:cNvSpPr>
            <a:spLocks noGrp="1"/>
          </p:cNvSpPr>
          <p:nvPr>
            <p:ph type="sldNum" sz="quarter" idx="12"/>
          </p:nvPr>
        </p:nvSpPr>
        <p:spPr/>
        <p:txBody>
          <a:bodyPr/>
          <a:lstStyle/>
          <a:p>
            <a:fld id="{2ECAEFB1-CD02-4E08-8CDB-3AEAB0B6C8DD}" type="slidenum">
              <a:rPr lang="de-DE" smtClean="0"/>
              <a:t>‹Nr.›</a:t>
            </a:fld>
            <a:endParaRPr lang="de-DE"/>
          </a:p>
        </p:txBody>
      </p:sp>
    </p:spTree>
    <p:extLst>
      <p:ext uri="{BB962C8B-B14F-4D97-AF65-F5344CB8AC3E}">
        <p14:creationId xmlns:p14="http://schemas.microsoft.com/office/powerpoint/2010/main" val="1264635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5FE9ED77-D138-4BEC-8677-D1F9DEF7F0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8AEA8169-C374-442E-9D8A-D2E87A9F3F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4DCF22E-2AF9-4627-A8A0-B78BE4D7AC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D899AD-1D55-4BA5-ACFA-01A9BF8586E4}" type="datetimeFigureOut">
              <a:rPr lang="de-DE" smtClean="0"/>
              <a:t>05.10.2021</a:t>
            </a:fld>
            <a:endParaRPr lang="de-DE"/>
          </a:p>
        </p:txBody>
      </p:sp>
      <p:sp>
        <p:nvSpPr>
          <p:cNvPr id="5" name="Fußzeilenplatzhalter 4">
            <a:extLst>
              <a:ext uri="{FF2B5EF4-FFF2-40B4-BE49-F238E27FC236}">
                <a16:creationId xmlns:a16="http://schemas.microsoft.com/office/drawing/2014/main" id="{3E2FB5B8-83CF-4413-B506-444B622FCE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84E3FFBD-B833-4A64-9808-332CD515FE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AEFB1-CD02-4E08-8CDB-3AEAB0B6C8DD}" type="slidenum">
              <a:rPr lang="de-DE" smtClean="0"/>
              <a:t>‹Nr.›</a:t>
            </a:fld>
            <a:endParaRPr lang="de-DE"/>
          </a:p>
        </p:txBody>
      </p:sp>
    </p:spTree>
    <p:extLst>
      <p:ext uri="{BB962C8B-B14F-4D97-AF65-F5344CB8AC3E}">
        <p14:creationId xmlns:p14="http://schemas.microsoft.com/office/powerpoint/2010/main" val="4134194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feld 14">
            <a:extLst>
              <a:ext uri="{FF2B5EF4-FFF2-40B4-BE49-F238E27FC236}">
                <a16:creationId xmlns:a16="http://schemas.microsoft.com/office/drawing/2014/main" id="{ADE335BB-326C-4740-A101-2840AFD877D0}"/>
              </a:ext>
            </a:extLst>
          </p:cNvPr>
          <p:cNvSpPr txBox="1"/>
          <p:nvPr/>
        </p:nvSpPr>
        <p:spPr>
          <a:xfrm>
            <a:off x="0" y="1899358"/>
            <a:ext cx="12192000" cy="2158924"/>
          </a:xfrm>
          <a:prstGeom prst="rect">
            <a:avLst/>
          </a:prstGeom>
          <a:noFill/>
        </p:spPr>
        <p:txBody>
          <a:bodyPr wrap="square" rtlCol="0">
            <a:spAutoFit/>
          </a:bodyPr>
          <a:lstStyle/>
          <a:p>
            <a:pPr algn="ctr">
              <a:lnSpc>
                <a:spcPct val="150000"/>
              </a:lnSpc>
            </a:pPr>
            <a:r>
              <a:rPr lang="de-DE" sz="4800" b="1" dirty="0" err="1">
                <a:solidFill>
                  <a:schemeClr val="tx1">
                    <a:lumMod val="75000"/>
                    <a:lumOff val="25000"/>
                  </a:schemeClr>
                </a:solidFill>
                <a:latin typeface="Verdana" panose="020B0604030504040204" pitchFamily="34" charset="0"/>
                <a:ea typeface="Verdana" panose="020B0604030504040204" pitchFamily="34" charset="0"/>
              </a:rPr>
              <a:t>Schnipselwerkstatt</a:t>
            </a:r>
            <a:r>
              <a:rPr lang="de-DE" sz="4800" b="1" dirty="0">
                <a:solidFill>
                  <a:schemeClr val="tx1">
                    <a:lumMod val="75000"/>
                    <a:lumOff val="25000"/>
                  </a:schemeClr>
                </a:solidFill>
                <a:latin typeface="Verdana" panose="020B0604030504040204" pitchFamily="34" charset="0"/>
                <a:ea typeface="Verdana" panose="020B0604030504040204" pitchFamily="34" charset="0"/>
              </a:rPr>
              <a:t> – Teil II:</a:t>
            </a:r>
          </a:p>
          <a:p>
            <a:pPr algn="ctr">
              <a:lnSpc>
                <a:spcPct val="150000"/>
              </a:lnSpc>
            </a:pPr>
            <a:r>
              <a:rPr lang="de-DE" sz="4800" b="1" dirty="0" err="1">
                <a:solidFill>
                  <a:schemeClr val="tx1">
                    <a:lumMod val="75000"/>
                    <a:lumOff val="25000"/>
                  </a:schemeClr>
                </a:solidFill>
                <a:latin typeface="Verdana" panose="020B0604030504040204" pitchFamily="34" charset="0"/>
                <a:ea typeface="Verdana" panose="020B0604030504040204" pitchFamily="34" charset="0"/>
              </a:rPr>
              <a:t>OpenShot</a:t>
            </a:r>
            <a:endParaRPr lang="de-DE" sz="4800" b="1" dirty="0">
              <a:solidFill>
                <a:schemeClr val="tx1">
                  <a:lumMod val="75000"/>
                  <a:lumOff val="25000"/>
                </a:schemeClr>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646202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feld 1">
            <a:extLst>
              <a:ext uri="{FF2B5EF4-FFF2-40B4-BE49-F238E27FC236}">
                <a16:creationId xmlns:a16="http://schemas.microsoft.com/office/drawing/2014/main" id="{C282C292-D870-4487-AC51-F1B496E4EA22}"/>
              </a:ext>
            </a:extLst>
          </p:cNvPr>
          <p:cNvSpPr txBox="1"/>
          <p:nvPr/>
        </p:nvSpPr>
        <p:spPr>
          <a:xfrm>
            <a:off x="2147386" y="1303554"/>
            <a:ext cx="10044614" cy="1784848"/>
          </a:xfrm>
          <a:prstGeom prst="rect">
            <a:avLst/>
          </a:prstGeom>
          <a:noFill/>
        </p:spPr>
        <p:txBody>
          <a:bodyPr wrap="square" rtlCol="0">
            <a:spAutoFit/>
          </a:bodyPr>
          <a:lstStyle/>
          <a:p>
            <a:pPr>
              <a:lnSpc>
                <a:spcPct val="125000"/>
              </a:lnSpc>
              <a:spcAft>
                <a:spcPts val="600"/>
              </a:spcAft>
            </a:pPr>
            <a:r>
              <a:rPr lang="de-DE" sz="2400" b="1" dirty="0">
                <a:solidFill>
                  <a:schemeClr val="tx1">
                    <a:lumMod val="65000"/>
                    <a:lumOff val="35000"/>
                  </a:schemeClr>
                </a:solidFill>
                <a:latin typeface="Verdana" panose="020B0604030504040204" pitchFamily="34" charset="0"/>
                <a:ea typeface="Verdana" panose="020B0604030504040204" pitchFamily="34" charset="0"/>
              </a:rPr>
              <a:t>Startbildschirm</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Zu Beginn 5 Spuren (höhere Spur = höhere Priorität)</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Unterschiedliche Ansichtsmenüs (Projektdateien, Videovorschau, …)</a:t>
            </a:r>
            <a:endPar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endParaRP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Je nach Präferenz können die verschiedenen Menüs ausgeblendet werden</a:t>
            </a:r>
          </a:p>
        </p:txBody>
      </p:sp>
    </p:spTree>
    <p:extLst>
      <p:ext uri="{BB962C8B-B14F-4D97-AF65-F5344CB8AC3E}">
        <p14:creationId xmlns:p14="http://schemas.microsoft.com/office/powerpoint/2010/main" val="900424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66C0D034-BDF0-45D1-908C-71C632B8F79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11577" y="2967686"/>
            <a:ext cx="403040" cy="403040"/>
          </a:xfrm>
          <a:prstGeom prst="rect">
            <a:avLst/>
          </a:prstGeom>
        </p:spPr>
      </p:pic>
      <p:sp>
        <p:nvSpPr>
          <p:cNvPr id="14" name="Textfeld 13">
            <a:extLst>
              <a:ext uri="{FF2B5EF4-FFF2-40B4-BE49-F238E27FC236}">
                <a16:creationId xmlns:a16="http://schemas.microsoft.com/office/drawing/2014/main" id="{4603FA12-3818-41F3-99F9-FF183F0B824A}"/>
              </a:ext>
            </a:extLst>
          </p:cNvPr>
          <p:cNvSpPr txBox="1"/>
          <p:nvPr/>
        </p:nvSpPr>
        <p:spPr>
          <a:xfrm>
            <a:off x="2668555" y="2967686"/>
            <a:ext cx="1976539" cy="1015663"/>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Hier werden die Projektdateien </a:t>
            </a:r>
            <a:r>
              <a:rPr lang="de-DE" sz="1200" dirty="0" err="1">
                <a:solidFill>
                  <a:schemeClr val="bg1"/>
                </a:solidFill>
                <a:latin typeface="Verdana" panose="020B0604030504040204" pitchFamily="34" charset="0"/>
                <a:ea typeface="Verdana" panose="020B0604030504040204" pitchFamily="34" charset="0"/>
              </a:rPr>
              <a:t>ange</a:t>
            </a:r>
            <a:r>
              <a:rPr lang="de-DE" sz="1200" dirty="0">
                <a:solidFill>
                  <a:schemeClr val="bg1"/>
                </a:solidFill>
                <a:latin typeface="Verdana" panose="020B0604030504040204" pitchFamily="34" charset="0"/>
                <a:ea typeface="Verdana" panose="020B0604030504040204" pitchFamily="34" charset="0"/>
              </a:rPr>
              <a:t>-zeigt, unterteilbar in Videos, Audiodateien und Bilder.</a:t>
            </a:r>
          </a:p>
        </p:txBody>
      </p:sp>
      <p:cxnSp>
        <p:nvCxnSpPr>
          <p:cNvPr id="16" name="Verbinder: gekrümmt 15">
            <a:extLst>
              <a:ext uri="{FF2B5EF4-FFF2-40B4-BE49-F238E27FC236}">
                <a16:creationId xmlns:a16="http://schemas.microsoft.com/office/drawing/2014/main" id="{651EED01-0547-4BD0-B75D-190DFAD6FF0F}"/>
              </a:ext>
            </a:extLst>
          </p:cNvPr>
          <p:cNvCxnSpPr>
            <a:cxnSpLocks/>
          </p:cNvCxnSpPr>
          <p:nvPr/>
        </p:nvCxnSpPr>
        <p:spPr>
          <a:xfrm rot="5400000" flipH="1" flipV="1">
            <a:off x="1854002" y="2007071"/>
            <a:ext cx="1719710" cy="201520"/>
          </a:xfrm>
          <a:prstGeom prst="curvedConnector3">
            <a:avLst>
              <a:gd name="adj1" fmla="val 50000"/>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5680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591BB95A-C9CA-4D3B-9CCF-757A4B33CEA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87648" y="1597507"/>
            <a:ext cx="403040" cy="403040"/>
          </a:xfrm>
          <a:prstGeom prst="rect">
            <a:avLst/>
          </a:prstGeom>
        </p:spPr>
      </p:pic>
      <p:sp>
        <p:nvSpPr>
          <p:cNvPr id="20" name="Textfeld 19">
            <a:extLst>
              <a:ext uri="{FF2B5EF4-FFF2-40B4-BE49-F238E27FC236}">
                <a16:creationId xmlns:a16="http://schemas.microsoft.com/office/drawing/2014/main" id="{B39843C7-7471-4FE8-831A-1E3D59988250}"/>
              </a:ext>
            </a:extLst>
          </p:cNvPr>
          <p:cNvSpPr txBox="1"/>
          <p:nvPr/>
        </p:nvSpPr>
        <p:spPr>
          <a:xfrm>
            <a:off x="8263889" y="1599736"/>
            <a:ext cx="1769450" cy="830997"/>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Die Videovorschau zeigt zur jeweiligen Zeit das aktuelle Bild.</a:t>
            </a:r>
          </a:p>
        </p:txBody>
      </p:sp>
      <p:cxnSp>
        <p:nvCxnSpPr>
          <p:cNvPr id="22" name="Verbinder: gekrümmt 21">
            <a:extLst>
              <a:ext uri="{FF2B5EF4-FFF2-40B4-BE49-F238E27FC236}">
                <a16:creationId xmlns:a16="http://schemas.microsoft.com/office/drawing/2014/main" id="{D1C6CAAC-7274-4146-B12F-87C1CD7C6275}"/>
              </a:ext>
            </a:extLst>
          </p:cNvPr>
          <p:cNvCxnSpPr>
            <a:cxnSpLocks/>
            <a:stCxn id="18" idx="0"/>
          </p:cNvCxnSpPr>
          <p:nvPr/>
        </p:nvCxnSpPr>
        <p:spPr>
          <a:xfrm rot="16200000" flipV="1">
            <a:off x="7701016" y="1209354"/>
            <a:ext cx="291220" cy="485085"/>
          </a:xfrm>
          <a:prstGeom prst="curvedConnector2">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573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591BB95A-C9CA-4D3B-9CCF-757A4B33CEA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121" y="1853608"/>
            <a:ext cx="403040" cy="403040"/>
          </a:xfrm>
          <a:prstGeom prst="rect">
            <a:avLst/>
          </a:prstGeom>
        </p:spPr>
      </p:pic>
      <p:sp>
        <p:nvSpPr>
          <p:cNvPr id="20" name="Textfeld 19">
            <a:extLst>
              <a:ext uri="{FF2B5EF4-FFF2-40B4-BE49-F238E27FC236}">
                <a16:creationId xmlns:a16="http://schemas.microsoft.com/office/drawing/2014/main" id="{B39843C7-7471-4FE8-831A-1E3D59988250}"/>
              </a:ext>
            </a:extLst>
          </p:cNvPr>
          <p:cNvSpPr txBox="1"/>
          <p:nvPr/>
        </p:nvSpPr>
        <p:spPr>
          <a:xfrm>
            <a:off x="2870796" y="1800999"/>
            <a:ext cx="1769450" cy="1015663"/>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In den Eigenschaf-</a:t>
            </a:r>
            <a:r>
              <a:rPr lang="de-DE" sz="1200" dirty="0" err="1">
                <a:solidFill>
                  <a:schemeClr val="bg1"/>
                </a:solidFill>
                <a:latin typeface="Verdana" panose="020B0604030504040204" pitchFamily="34" charset="0"/>
                <a:ea typeface="Verdana" panose="020B0604030504040204" pitchFamily="34" charset="0"/>
              </a:rPr>
              <a:t>ten</a:t>
            </a:r>
            <a:r>
              <a:rPr lang="de-DE" sz="1200" dirty="0">
                <a:solidFill>
                  <a:schemeClr val="bg1"/>
                </a:solidFill>
                <a:latin typeface="Verdana" panose="020B0604030504040204" pitchFamily="34" charset="0"/>
                <a:ea typeface="Verdana" panose="020B0604030504040204" pitchFamily="34" charset="0"/>
              </a:rPr>
              <a:t> können unter-schiedlichste Ein-stellungen getroffen werden.</a:t>
            </a:r>
          </a:p>
        </p:txBody>
      </p:sp>
      <p:cxnSp>
        <p:nvCxnSpPr>
          <p:cNvPr id="22" name="Verbinder: gekrümmt 21">
            <a:extLst>
              <a:ext uri="{FF2B5EF4-FFF2-40B4-BE49-F238E27FC236}">
                <a16:creationId xmlns:a16="http://schemas.microsoft.com/office/drawing/2014/main" id="{D1C6CAAC-7274-4146-B12F-87C1CD7C6275}"/>
              </a:ext>
            </a:extLst>
          </p:cNvPr>
          <p:cNvCxnSpPr>
            <a:cxnSpLocks/>
            <a:stCxn id="18" idx="0"/>
          </p:cNvCxnSpPr>
          <p:nvPr/>
        </p:nvCxnSpPr>
        <p:spPr>
          <a:xfrm rot="16200000" flipV="1">
            <a:off x="1897031" y="1030997"/>
            <a:ext cx="652433" cy="992789"/>
          </a:xfrm>
          <a:prstGeom prst="curvedConnector2">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5324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591BB95A-C9CA-4D3B-9CCF-757A4B33CEA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121" y="1853608"/>
            <a:ext cx="403040" cy="403040"/>
          </a:xfrm>
          <a:prstGeom prst="rect">
            <a:avLst/>
          </a:prstGeom>
        </p:spPr>
      </p:pic>
      <p:sp>
        <p:nvSpPr>
          <p:cNvPr id="20" name="Textfeld 19">
            <a:extLst>
              <a:ext uri="{FF2B5EF4-FFF2-40B4-BE49-F238E27FC236}">
                <a16:creationId xmlns:a16="http://schemas.microsoft.com/office/drawing/2014/main" id="{B39843C7-7471-4FE8-831A-1E3D59988250}"/>
              </a:ext>
            </a:extLst>
          </p:cNvPr>
          <p:cNvSpPr txBox="1"/>
          <p:nvPr/>
        </p:nvSpPr>
        <p:spPr>
          <a:xfrm>
            <a:off x="2870796" y="1800999"/>
            <a:ext cx="1769450" cy="1015663"/>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Übergänge können verwendet werden, um zwischen </a:t>
            </a:r>
            <a:r>
              <a:rPr lang="de-DE" sz="1200" dirty="0" err="1">
                <a:solidFill>
                  <a:schemeClr val="bg1"/>
                </a:solidFill>
                <a:latin typeface="Verdana" panose="020B0604030504040204" pitchFamily="34" charset="0"/>
                <a:ea typeface="Verdana" panose="020B0604030504040204" pitchFamily="34" charset="0"/>
              </a:rPr>
              <a:t>ver-schiedenen</a:t>
            </a:r>
            <a:r>
              <a:rPr lang="de-DE" sz="1200" dirty="0">
                <a:solidFill>
                  <a:schemeClr val="bg1"/>
                </a:solidFill>
                <a:latin typeface="Verdana" panose="020B0604030504040204" pitchFamily="34" charset="0"/>
                <a:ea typeface="Verdana" panose="020B0604030504040204" pitchFamily="34" charset="0"/>
              </a:rPr>
              <a:t> Tracks zu wechseln.</a:t>
            </a:r>
          </a:p>
        </p:txBody>
      </p:sp>
      <p:cxnSp>
        <p:nvCxnSpPr>
          <p:cNvPr id="22" name="Verbinder: gekrümmt 21">
            <a:extLst>
              <a:ext uri="{FF2B5EF4-FFF2-40B4-BE49-F238E27FC236}">
                <a16:creationId xmlns:a16="http://schemas.microsoft.com/office/drawing/2014/main" id="{D1C6CAAC-7274-4146-B12F-87C1CD7C6275}"/>
              </a:ext>
            </a:extLst>
          </p:cNvPr>
          <p:cNvCxnSpPr>
            <a:cxnSpLocks/>
            <a:stCxn id="18" idx="0"/>
          </p:cNvCxnSpPr>
          <p:nvPr/>
        </p:nvCxnSpPr>
        <p:spPr>
          <a:xfrm rot="5400000" flipH="1" flipV="1">
            <a:off x="3454898" y="465919"/>
            <a:ext cx="652433" cy="2122947"/>
          </a:xfrm>
          <a:prstGeom prst="curvedConnector2">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6839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591BB95A-C9CA-4D3B-9CCF-757A4B33CEA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60372" y="1597507"/>
            <a:ext cx="403040" cy="403040"/>
          </a:xfrm>
          <a:prstGeom prst="rect">
            <a:avLst/>
          </a:prstGeom>
        </p:spPr>
      </p:pic>
      <p:sp>
        <p:nvSpPr>
          <p:cNvPr id="20" name="Textfeld 19">
            <a:extLst>
              <a:ext uri="{FF2B5EF4-FFF2-40B4-BE49-F238E27FC236}">
                <a16:creationId xmlns:a16="http://schemas.microsoft.com/office/drawing/2014/main" id="{B39843C7-7471-4FE8-831A-1E3D59988250}"/>
              </a:ext>
            </a:extLst>
          </p:cNvPr>
          <p:cNvSpPr txBox="1"/>
          <p:nvPr/>
        </p:nvSpPr>
        <p:spPr>
          <a:xfrm>
            <a:off x="7863412" y="1599736"/>
            <a:ext cx="2169927" cy="646331"/>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Effekte machen oft Sequenzen in einem Video spannender.</a:t>
            </a:r>
          </a:p>
        </p:txBody>
      </p:sp>
      <p:cxnSp>
        <p:nvCxnSpPr>
          <p:cNvPr id="22" name="Verbinder: gekrümmt 21">
            <a:extLst>
              <a:ext uri="{FF2B5EF4-FFF2-40B4-BE49-F238E27FC236}">
                <a16:creationId xmlns:a16="http://schemas.microsoft.com/office/drawing/2014/main" id="{D1C6CAAC-7274-4146-B12F-87C1CD7C6275}"/>
              </a:ext>
            </a:extLst>
          </p:cNvPr>
          <p:cNvCxnSpPr>
            <a:cxnSpLocks/>
            <a:stCxn id="18" idx="0"/>
          </p:cNvCxnSpPr>
          <p:nvPr/>
        </p:nvCxnSpPr>
        <p:spPr>
          <a:xfrm rot="5400000" flipH="1" flipV="1">
            <a:off x="8745956" y="117109"/>
            <a:ext cx="396334" cy="2564462"/>
          </a:xfrm>
          <a:prstGeom prst="curvedConnector2">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589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E6000C7-0231-4A65-89F4-8F2658BD87F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591BB95A-C9CA-4D3B-9CCF-757A4B33CEA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121" y="1853608"/>
            <a:ext cx="403040" cy="403040"/>
          </a:xfrm>
          <a:prstGeom prst="rect">
            <a:avLst/>
          </a:prstGeom>
        </p:spPr>
      </p:pic>
      <p:sp>
        <p:nvSpPr>
          <p:cNvPr id="20" name="Textfeld 19">
            <a:extLst>
              <a:ext uri="{FF2B5EF4-FFF2-40B4-BE49-F238E27FC236}">
                <a16:creationId xmlns:a16="http://schemas.microsoft.com/office/drawing/2014/main" id="{B39843C7-7471-4FE8-831A-1E3D59988250}"/>
              </a:ext>
            </a:extLst>
          </p:cNvPr>
          <p:cNvSpPr txBox="1"/>
          <p:nvPr/>
        </p:nvSpPr>
        <p:spPr>
          <a:xfrm>
            <a:off x="2870796" y="1800999"/>
            <a:ext cx="1769450" cy="1569660"/>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Die Zeitleiste gestattet das Ein-fügen, Verschieben, Überlappen, </a:t>
            </a:r>
            <a:r>
              <a:rPr lang="de-DE" sz="1200" dirty="0" err="1">
                <a:solidFill>
                  <a:schemeClr val="bg1"/>
                </a:solidFill>
                <a:latin typeface="Verdana" panose="020B0604030504040204" pitchFamily="34" charset="0"/>
                <a:ea typeface="Verdana" panose="020B0604030504040204" pitchFamily="34" charset="0"/>
              </a:rPr>
              <a:t>eigent-lich</a:t>
            </a:r>
            <a:r>
              <a:rPr lang="de-DE" sz="1200" dirty="0">
                <a:solidFill>
                  <a:schemeClr val="bg1"/>
                </a:solidFill>
                <a:latin typeface="Verdana" panose="020B0604030504040204" pitchFamily="34" charset="0"/>
                <a:ea typeface="Verdana" panose="020B0604030504040204" pitchFamily="34" charset="0"/>
              </a:rPr>
              <a:t> alles, was </a:t>
            </a:r>
            <a:r>
              <a:rPr lang="de-DE" sz="1200" dirty="0" err="1">
                <a:solidFill>
                  <a:schemeClr val="bg1"/>
                </a:solidFill>
                <a:latin typeface="Verdana" panose="020B0604030504040204" pitchFamily="34" charset="0"/>
                <a:ea typeface="Verdana" panose="020B0604030504040204" pitchFamily="34" charset="0"/>
              </a:rPr>
              <a:t>be</a:t>
            </a:r>
            <a:r>
              <a:rPr lang="de-DE" sz="1200" dirty="0">
                <a:solidFill>
                  <a:schemeClr val="bg1"/>
                </a:solidFill>
                <a:latin typeface="Verdana" panose="020B0604030504040204" pitchFamily="34" charset="0"/>
                <a:ea typeface="Verdana" panose="020B0604030504040204" pitchFamily="34" charset="0"/>
              </a:rPr>
              <a:t>-nötigt wird, der </a:t>
            </a:r>
            <a:r>
              <a:rPr lang="de-DE" sz="1200" dirty="0" err="1">
                <a:solidFill>
                  <a:schemeClr val="bg1"/>
                </a:solidFill>
                <a:latin typeface="Verdana" panose="020B0604030504040204" pitchFamily="34" charset="0"/>
                <a:ea typeface="Verdana" panose="020B0604030504040204" pitchFamily="34" charset="0"/>
              </a:rPr>
              <a:t>ver-schiedenen</a:t>
            </a:r>
            <a:r>
              <a:rPr lang="de-DE" sz="1200" dirty="0">
                <a:solidFill>
                  <a:schemeClr val="bg1"/>
                </a:solidFill>
                <a:latin typeface="Verdana" panose="020B0604030504040204" pitchFamily="34" charset="0"/>
                <a:ea typeface="Verdana" panose="020B0604030504040204" pitchFamily="34" charset="0"/>
              </a:rPr>
              <a:t> Projekt-dateien.</a:t>
            </a:r>
          </a:p>
        </p:txBody>
      </p:sp>
      <p:cxnSp>
        <p:nvCxnSpPr>
          <p:cNvPr id="22" name="Verbinder: gekrümmt 21">
            <a:extLst>
              <a:ext uri="{FF2B5EF4-FFF2-40B4-BE49-F238E27FC236}">
                <a16:creationId xmlns:a16="http://schemas.microsoft.com/office/drawing/2014/main" id="{D1C6CAAC-7274-4146-B12F-87C1CD7C6275}"/>
              </a:ext>
            </a:extLst>
          </p:cNvPr>
          <p:cNvCxnSpPr>
            <a:cxnSpLocks/>
            <a:stCxn id="18" idx="2"/>
          </p:cNvCxnSpPr>
          <p:nvPr/>
        </p:nvCxnSpPr>
        <p:spPr>
          <a:xfrm rot="5400000">
            <a:off x="1769096" y="3090793"/>
            <a:ext cx="1784690" cy="116400"/>
          </a:xfrm>
          <a:prstGeom prst="curvedConnector3">
            <a:avLst>
              <a:gd name="adj1" fmla="val 40589"/>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890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631CBA76-1ED6-4A21-B82E-F659FB1063CC}"/>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A11E93AB-3F0A-4ADC-BDE7-69C7BACB46E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121" y="2152190"/>
            <a:ext cx="403040" cy="403040"/>
          </a:xfrm>
          <a:prstGeom prst="rect">
            <a:avLst/>
          </a:prstGeom>
        </p:spPr>
      </p:pic>
      <p:sp>
        <p:nvSpPr>
          <p:cNvPr id="14" name="Textfeld 13">
            <a:extLst>
              <a:ext uri="{FF2B5EF4-FFF2-40B4-BE49-F238E27FC236}">
                <a16:creationId xmlns:a16="http://schemas.microsoft.com/office/drawing/2014/main" id="{7A6EA45B-E5F5-4584-8E8E-210877F4BBC9}"/>
              </a:ext>
            </a:extLst>
          </p:cNvPr>
          <p:cNvSpPr txBox="1"/>
          <p:nvPr/>
        </p:nvSpPr>
        <p:spPr>
          <a:xfrm>
            <a:off x="2870796" y="2099581"/>
            <a:ext cx="1769450" cy="276999"/>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Und so …</a:t>
            </a:r>
          </a:p>
        </p:txBody>
      </p:sp>
      <p:cxnSp>
        <p:nvCxnSpPr>
          <p:cNvPr id="16" name="Verbinder: gekrümmt 15">
            <a:extLst>
              <a:ext uri="{FF2B5EF4-FFF2-40B4-BE49-F238E27FC236}">
                <a16:creationId xmlns:a16="http://schemas.microsoft.com/office/drawing/2014/main" id="{1154A975-4ECE-4A24-AD26-6F21FDC700FA}"/>
              </a:ext>
            </a:extLst>
          </p:cNvPr>
          <p:cNvCxnSpPr>
            <a:cxnSpLocks/>
            <a:stCxn id="12" idx="0"/>
          </p:cNvCxnSpPr>
          <p:nvPr/>
        </p:nvCxnSpPr>
        <p:spPr>
          <a:xfrm rot="5400000" flipH="1" flipV="1">
            <a:off x="2940896" y="1472809"/>
            <a:ext cx="458127" cy="900637"/>
          </a:xfrm>
          <a:prstGeom prst="curvedConnector2">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9313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CE6B9302-6D2A-46FF-8CB5-2D796276400A}"/>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2A5BB221-0943-45C2-AC00-704B756364B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121" y="2152190"/>
            <a:ext cx="403040" cy="403040"/>
          </a:xfrm>
          <a:prstGeom prst="rect">
            <a:avLst/>
          </a:prstGeom>
        </p:spPr>
      </p:pic>
      <p:sp>
        <p:nvSpPr>
          <p:cNvPr id="14" name="Textfeld 13">
            <a:extLst>
              <a:ext uri="{FF2B5EF4-FFF2-40B4-BE49-F238E27FC236}">
                <a16:creationId xmlns:a16="http://schemas.microsoft.com/office/drawing/2014/main" id="{BB313D53-BBF1-485C-AF6A-FC72D5960413}"/>
              </a:ext>
            </a:extLst>
          </p:cNvPr>
          <p:cNvSpPr txBox="1"/>
          <p:nvPr/>
        </p:nvSpPr>
        <p:spPr>
          <a:xfrm>
            <a:off x="2870796" y="2099581"/>
            <a:ext cx="1769450" cy="461665"/>
          </a:xfrm>
          <a:prstGeom prst="rect">
            <a:avLst/>
          </a:prstGeom>
          <a:noFill/>
        </p:spPr>
        <p:txBody>
          <a:bodyPr wrap="square" rtlCol="0">
            <a:spAutoFit/>
          </a:bodyPr>
          <a:lstStyle/>
          <a:p>
            <a:pPr algn="just"/>
            <a:r>
              <a:rPr lang="de-DE" sz="1200" dirty="0">
                <a:solidFill>
                  <a:schemeClr val="bg1"/>
                </a:solidFill>
                <a:latin typeface="Verdana" panose="020B0604030504040204" pitchFamily="34" charset="0"/>
                <a:ea typeface="Verdana" panose="020B0604030504040204" pitchFamily="34" charset="0"/>
              </a:rPr>
              <a:t>… kommen dann alle Features hinzu.</a:t>
            </a:r>
          </a:p>
        </p:txBody>
      </p:sp>
      <p:cxnSp>
        <p:nvCxnSpPr>
          <p:cNvPr id="16" name="Verbinder: gekrümmt 15">
            <a:extLst>
              <a:ext uri="{FF2B5EF4-FFF2-40B4-BE49-F238E27FC236}">
                <a16:creationId xmlns:a16="http://schemas.microsoft.com/office/drawing/2014/main" id="{9FDC8B15-12D3-4F5B-BE4E-7A4AC64FBC5A}"/>
              </a:ext>
            </a:extLst>
          </p:cNvPr>
          <p:cNvCxnSpPr>
            <a:cxnSpLocks/>
          </p:cNvCxnSpPr>
          <p:nvPr/>
        </p:nvCxnSpPr>
        <p:spPr>
          <a:xfrm rot="5400000">
            <a:off x="2401085" y="2880138"/>
            <a:ext cx="649814" cy="2"/>
          </a:xfrm>
          <a:prstGeom prst="curvedConnector3">
            <a:avLst>
              <a:gd name="adj1" fmla="val 50000"/>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7420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feld 10">
            <a:extLst>
              <a:ext uri="{FF2B5EF4-FFF2-40B4-BE49-F238E27FC236}">
                <a16:creationId xmlns:a16="http://schemas.microsoft.com/office/drawing/2014/main" id="{32184817-22F9-4EC8-9902-2EABD4413EA8}"/>
              </a:ext>
            </a:extLst>
          </p:cNvPr>
          <p:cNvSpPr txBox="1"/>
          <p:nvPr/>
        </p:nvSpPr>
        <p:spPr>
          <a:xfrm>
            <a:off x="2147386" y="1303554"/>
            <a:ext cx="10044614" cy="4747197"/>
          </a:xfrm>
          <a:prstGeom prst="rect">
            <a:avLst/>
          </a:prstGeom>
          <a:noFill/>
        </p:spPr>
        <p:txBody>
          <a:bodyPr wrap="square" rtlCol="0">
            <a:spAutoFit/>
          </a:bodyPr>
          <a:lstStyle/>
          <a:p>
            <a:pPr>
              <a:lnSpc>
                <a:spcPct val="125000"/>
              </a:lnSpc>
              <a:spcAft>
                <a:spcPts val="600"/>
              </a:spcAft>
            </a:pPr>
            <a:r>
              <a:rPr lang="de-DE" sz="2400" b="1" dirty="0">
                <a:solidFill>
                  <a:schemeClr val="tx1">
                    <a:lumMod val="65000"/>
                    <a:lumOff val="35000"/>
                  </a:schemeClr>
                </a:solidFill>
                <a:latin typeface="Verdana" panose="020B0604030504040204" pitchFamily="34" charset="0"/>
                <a:ea typeface="Verdana" panose="020B0604030504040204" pitchFamily="34" charset="0"/>
              </a:rPr>
              <a:t>Projektdateien &amp; Zeitleiste</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Import über das + Zeichen in grün oder ganz einfach über Drag &amp; Drop</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Alternativ auch mit rechtem Mausklick und im Kontextmenü auf Importieren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Shortcut „</a:t>
            </a:r>
            <a:r>
              <a:rPr lang="de-DE" dirty="0" err="1">
                <a:solidFill>
                  <a:schemeClr val="tx1">
                    <a:lumMod val="65000"/>
                    <a:lumOff val="35000"/>
                  </a:schemeClr>
                </a:solidFill>
                <a:latin typeface="Verdana" panose="020B0604030504040204" pitchFamily="34" charset="0"/>
                <a:ea typeface="Verdana" panose="020B0604030504040204" pitchFamily="34" charset="0"/>
              </a:rPr>
              <a:t>Strg+F</a:t>
            </a:r>
            <a:r>
              <a:rPr lang="de-DE" dirty="0">
                <a:solidFill>
                  <a:schemeClr val="tx1">
                    <a:lumMod val="65000"/>
                    <a:lumOff val="35000"/>
                  </a:schemeClr>
                </a:solidFill>
                <a:latin typeface="Verdana" panose="020B0604030504040204" pitchFamily="34" charset="0"/>
                <a:ea typeface="Verdana" panose="020B0604030504040204" pitchFamily="34" charset="0"/>
              </a:rPr>
              <a:t>“</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Filter durch „Video“, „Ton“, „Bild“ oder auch über die Suchfunktion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Kontextmenü: Film zuschneiden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Einfügen in eine Spur in der Zeitachse über Drag &amp; Drop</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Rein- und Rauszoomen über Zoomfunktion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Abspielen des Materials</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Navigation mit dem </a:t>
            </a:r>
            <a:r>
              <a:rPr lang="de-DE" dirty="0" err="1">
                <a:solidFill>
                  <a:schemeClr val="tx1">
                    <a:lumMod val="65000"/>
                    <a:lumOff val="35000"/>
                  </a:schemeClr>
                </a:solidFill>
                <a:latin typeface="Verdana" panose="020B0604030504040204" pitchFamily="34" charset="0"/>
                <a:ea typeface="Verdana" panose="020B0604030504040204" pitchFamily="34" charset="0"/>
              </a:rPr>
              <a:t>Ruler</a:t>
            </a:r>
            <a:r>
              <a:rPr lang="de-DE" dirty="0">
                <a:solidFill>
                  <a:schemeClr val="tx1">
                    <a:lumMod val="65000"/>
                    <a:lumOff val="35000"/>
                  </a:schemeClr>
                </a:solidFill>
                <a:latin typeface="Verdana" panose="020B0604030504040204" pitchFamily="34" charset="0"/>
                <a:ea typeface="Verdana" panose="020B0604030504040204" pitchFamily="34" charset="0"/>
              </a:rPr>
              <a:t> oder den Rechts- und Links-Tasten</a:t>
            </a:r>
          </a:p>
          <a:p>
            <a:pPr marL="285750" indent="-285750">
              <a:lnSpc>
                <a:spcPct val="125000"/>
              </a:lnSpc>
              <a:spcAft>
                <a:spcPts val="600"/>
              </a:spcAft>
              <a:buFont typeface="Arial" panose="020B0604020202020204" pitchFamily="34" charset="0"/>
              <a:buChar char="•"/>
            </a:pPr>
            <a:endParaRPr lang="de-DE" dirty="0">
              <a:solidFill>
                <a:schemeClr val="tx1">
                  <a:lumMod val="65000"/>
                  <a:lumOff val="35000"/>
                </a:schemeClr>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77028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8E07EA76-868B-43B4-B786-B9D3B697A795}"/>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499D571-344A-4235-89CB-95F4F7FBB0F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181244EE-18C4-4789-B2C1-050A189373DF}"/>
              </a:ext>
            </a:extLst>
          </p:cNvPr>
          <p:cNvSpPr txBox="1"/>
          <p:nvPr/>
        </p:nvSpPr>
        <p:spPr>
          <a:xfrm>
            <a:off x="5243039" y="111658"/>
            <a:ext cx="4348829"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Die einfachste Variante, Dateien zu importieren, ist über Drag &amp; Drop.</a:t>
            </a:r>
          </a:p>
        </p:txBody>
      </p:sp>
      <p:cxnSp>
        <p:nvCxnSpPr>
          <p:cNvPr id="16" name="Verbinder: gekrümmt 15">
            <a:extLst>
              <a:ext uri="{FF2B5EF4-FFF2-40B4-BE49-F238E27FC236}">
                <a16:creationId xmlns:a16="http://schemas.microsoft.com/office/drawing/2014/main" id="{15F2936A-5A45-4E81-9E00-C48FCB90C19F}"/>
              </a:ext>
            </a:extLst>
          </p:cNvPr>
          <p:cNvCxnSpPr>
            <a:cxnSpLocks/>
            <a:stCxn id="12" idx="1"/>
          </p:cNvCxnSpPr>
          <p:nvPr/>
        </p:nvCxnSpPr>
        <p:spPr>
          <a:xfrm rot="10800000" flipV="1">
            <a:off x="4080388" y="295836"/>
            <a:ext cx="758001" cy="1611621"/>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4432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F7852446-EF7D-4270-9952-F23B54575238}"/>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B2CEE03D-4E96-4040-8491-5CE6C99A4BE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16A2E6F7-75EB-48AD-9EF1-2915FFFAB0B1}"/>
              </a:ext>
            </a:extLst>
          </p:cNvPr>
          <p:cNvSpPr txBox="1"/>
          <p:nvPr/>
        </p:nvSpPr>
        <p:spPr>
          <a:xfrm>
            <a:off x="5243039" y="111658"/>
            <a:ext cx="4348829"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Über den Filter Video und rechten Mausklick gelangt man zum Kontextmenü, in dem man unter anderem eine Dateivorschau auswählen kann.</a:t>
            </a:r>
          </a:p>
        </p:txBody>
      </p:sp>
      <p:cxnSp>
        <p:nvCxnSpPr>
          <p:cNvPr id="16" name="Verbinder: gekrümmt 15">
            <a:extLst>
              <a:ext uri="{FF2B5EF4-FFF2-40B4-BE49-F238E27FC236}">
                <a16:creationId xmlns:a16="http://schemas.microsoft.com/office/drawing/2014/main" id="{DAFE6E0F-7169-41BD-88E8-F39BA866BE3B}"/>
              </a:ext>
            </a:extLst>
          </p:cNvPr>
          <p:cNvCxnSpPr>
            <a:cxnSpLocks/>
            <a:stCxn id="12" idx="1"/>
          </p:cNvCxnSpPr>
          <p:nvPr/>
        </p:nvCxnSpPr>
        <p:spPr>
          <a:xfrm rot="10800000" flipV="1">
            <a:off x="4532674" y="295837"/>
            <a:ext cx="305715" cy="1690278"/>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3953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DB32C50E-BDBB-4652-B735-2B32021B5BBB}"/>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347FA688-83BB-4E6B-B8B0-920965B6279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631BAA79-FD98-4728-98B5-BE7C16CC8B34}"/>
              </a:ext>
            </a:extLst>
          </p:cNvPr>
          <p:cNvSpPr txBox="1"/>
          <p:nvPr/>
        </p:nvSpPr>
        <p:spPr>
          <a:xfrm>
            <a:off x="5243039" y="111658"/>
            <a:ext cx="4348829"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Im Kontextmenü (rechter Mausklick) kann man Spuren hinzufügen, entfernen und umbenennen.</a:t>
            </a:r>
          </a:p>
        </p:txBody>
      </p:sp>
      <p:cxnSp>
        <p:nvCxnSpPr>
          <p:cNvPr id="16" name="Verbinder: gekrümmt 15">
            <a:extLst>
              <a:ext uri="{FF2B5EF4-FFF2-40B4-BE49-F238E27FC236}">
                <a16:creationId xmlns:a16="http://schemas.microsoft.com/office/drawing/2014/main" id="{CE7CD756-6A74-4F92-94D6-12F574487716}"/>
              </a:ext>
            </a:extLst>
          </p:cNvPr>
          <p:cNvCxnSpPr>
            <a:cxnSpLocks/>
            <a:stCxn id="12" idx="1"/>
          </p:cNvCxnSpPr>
          <p:nvPr/>
        </p:nvCxnSpPr>
        <p:spPr>
          <a:xfrm rot="10800000" flipV="1">
            <a:off x="3101672" y="295836"/>
            <a:ext cx="1736717" cy="4492473"/>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8035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DA11563F-8CB6-4469-8CAE-3BC849E8A390}"/>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735419FD-1A0C-455A-BC44-BC40A03B63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A32DFFE2-7C3C-4904-AD66-77C713173802}"/>
              </a:ext>
            </a:extLst>
          </p:cNvPr>
          <p:cNvSpPr txBox="1"/>
          <p:nvPr/>
        </p:nvSpPr>
        <p:spPr>
          <a:xfrm>
            <a:off x="5243039" y="111658"/>
            <a:ext cx="4658062"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Anstatt über Drag &amp; Drop das ganze File in eine Spur zu ziehen, kann man mit „Film aufteilen …“ gleich eine passende Vorauswahl treffen. (Bei uns 00:38 und 05:45.)</a:t>
            </a:r>
          </a:p>
        </p:txBody>
      </p:sp>
      <p:cxnSp>
        <p:nvCxnSpPr>
          <p:cNvPr id="16" name="Verbinder: gekrümmt 15">
            <a:extLst>
              <a:ext uri="{FF2B5EF4-FFF2-40B4-BE49-F238E27FC236}">
                <a16:creationId xmlns:a16="http://schemas.microsoft.com/office/drawing/2014/main" id="{592FC9F3-A2DF-40D8-9BBE-A1A728875CC3}"/>
              </a:ext>
            </a:extLst>
          </p:cNvPr>
          <p:cNvCxnSpPr>
            <a:cxnSpLocks/>
            <a:stCxn id="12" idx="1"/>
          </p:cNvCxnSpPr>
          <p:nvPr/>
        </p:nvCxnSpPr>
        <p:spPr>
          <a:xfrm rot="10800000" flipV="1">
            <a:off x="4168880" y="295837"/>
            <a:ext cx="669509" cy="1798434"/>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21980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descr="Ein Bild, das Text, Monitor, Screenshot, Fernsehen enthält.&#10;&#10;Automatisch generierte Beschreibung">
            <a:extLst>
              <a:ext uri="{FF2B5EF4-FFF2-40B4-BE49-F238E27FC236}">
                <a16:creationId xmlns:a16="http://schemas.microsoft.com/office/drawing/2014/main" id="{A2B13466-1AE9-472E-8650-229EFB25A6DB}"/>
              </a:ext>
            </a:extLst>
          </p:cNvPr>
          <p:cNvPicPr>
            <a:picLocks noChangeAspect="1"/>
          </p:cNvPicPr>
          <p:nvPr/>
        </p:nvPicPr>
        <p:blipFill>
          <a:blip r:embed="rId2"/>
          <a:stretch>
            <a:fillRect/>
          </a:stretch>
        </p:blipFill>
        <p:spPr>
          <a:xfrm>
            <a:off x="2635712" y="643467"/>
            <a:ext cx="6920576"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C65C572A-8ADA-447F-BFCF-8BA503F99B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66B38660-EF9C-4F04-B725-03F3A91CB2B1}"/>
              </a:ext>
            </a:extLst>
          </p:cNvPr>
          <p:cNvSpPr txBox="1"/>
          <p:nvPr/>
        </p:nvSpPr>
        <p:spPr>
          <a:xfrm>
            <a:off x="5243039" y="111658"/>
            <a:ext cx="4658062"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Start und Endzeitpunkt können hier festgelegt werden und das neue geschnittene Video unter einem neuen Filenamen dem Projekt hinzugefügt werden.</a:t>
            </a:r>
          </a:p>
        </p:txBody>
      </p:sp>
      <p:cxnSp>
        <p:nvCxnSpPr>
          <p:cNvPr id="16" name="Verbinder: gekrümmt 15">
            <a:extLst>
              <a:ext uri="{FF2B5EF4-FFF2-40B4-BE49-F238E27FC236}">
                <a16:creationId xmlns:a16="http://schemas.microsoft.com/office/drawing/2014/main" id="{F9ED1F64-CFA4-42AF-BD39-28BC17647A5B}"/>
              </a:ext>
            </a:extLst>
          </p:cNvPr>
          <p:cNvCxnSpPr>
            <a:cxnSpLocks/>
            <a:stCxn id="12" idx="1"/>
          </p:cNvCxnSpPr>
          <p:nvPr/>
        </p:nvCxnSpPr>
        <p:spPr>
          <a:xfrm rot="10800000" flipV="1">
            <a:off x="4105472" y="295837"/>
            <a:ext cx="732917" cy="4332146"/>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9663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77ECA571-CB8E-4998-B24D-6C09AD80ECA4}"/>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0FFF27F5-3EF1-4F72-81B0-3947954523A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034E6CE8-2B29-45F6-B21F-0DE1F5E6C115}"/>
              </a:ext>
            </a:extLst>
          </p:cNvPr>
          <p:cNvSpPr txBox="1"/>
          <p:nvPr/>
        </p:nvSpPr>
        <p:spPr>
          <a:xfrm>
            <a:off x="5243039" y="111658"/>
            <a:ext cx="4658062" cy="276999"/>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Einfügen des geschnittenen Videos über Drag &amp; Drop.</a:t>
            </a:r>
          </a:p>
        </p:txBody>
      </p:sp>
      <p:cxnSp>
        <p:nvCxnSpPr>
          <p:cNvPr id="16" name="Verbinder: gekrümmt 15">
            <a:extLst>
              <a:ext uri="{FF2B5EF4-FFF2-40B4-BE49-F238E27FC236}">
                <a16:creationId xmlns:a16="http://schemas.microsoft.com/office/drawing/2014/main" id="{5E4D0B54-D841-4863-AD71-7EAAA0BE9E4E}"/>
              </a:ext>
            </a:extLst>
          </p:cNvPr>
          <p:cNvCxnSpPr>
            <a:cxnSpLocks/>
            <a:stCxn id="12" idx="1"/>
          </p:cNvCxnSpPr>
          <p:nvPr/>
        </p:nvCxnSpPr>
        <p:spPr>
          <a:xfrm rot="10800000" flipV="1">
            <a:off x="3519724" y="295837"/>
            <a:ext cx="1318665" cy="4717824"/>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4015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77ECA571-CB8E-4998-B24D-6C09AD80ECA4}"/>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0FFF27F5-3EF1-4F72-81B0-3947954523A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034E6CE8-2B29-45F6-B21F-0DE1F5E6C115}"/>
              </a:ext>
            </a:extLst>
          </p:cNvPr>
          <p:cNvSpPr txBox="1"/>
          <p:nvPr/>
        </p:nvSpPr>
        <p:spPr>
          <a:xfrm>
            <a:off x="5243039" y="111658"/>
            <a:ext cx="4658062"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Rein- und Rauszoomen über die Zoomfunktion oder Tastenkurzwahl (- für Rauszoomen und = für Reinzoomen).</a:t>
            </a:r>
          </a:p>
        </p:txBody>
      </p:sp>
      <p:cxnSp>
        <p:nvCxnSpPr>
          <p:cNvPr id="16" name="Verbinder: gekrümmt 15">
            <a:extLst>
              <a:ext uri="{FF2B5EF4-FFF2-40B4-BE49-F238E27FC236}">
                <a16:creationId xmlns:a16="http://schemas.microsoft.com/office/drawing/2014/main" id="{5E4D0B54-D841-4863-AD71-7EAAA0BE9E4E}"/>
              </a:ext>
            </a:extLst>
          </p:cNvPr>
          <p:cNvCxnSpPr>
            <a:cxnSpLocks/>
            <a:stCxn id="12" idx="1"/>
          </p:cNvCxnSpPr>
          <p:nvPr/>
        </p:nvCxnSpPr>
        <p:spPr>
          <a:xfrm rot="10800000" flipV="1">
            <a:off x="4254760" y="295836"/>
            <a:ext cx="583629" cy="3977583"/>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8265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7194C5BE-DDD1-4E09-900E-568919382983}"/>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7A4F8D19-390B-4B3A-9D4D-C1ECCA5E1F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0C442FE6-BE54-4134-B8A2-07BFFAB963C5}"/>
              </a:ext>
            </a:extLst>
          </p:cNvPr>
          <p:cNvSpPr txBox="1"/>
          <p:nvPr/>
        </p:nvSpPr>
        <p:spPr>
          <a:xfrm>
            <a:off x="5243039" y="111658"/>
            <a:ext cx="4658062"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Abspielen des gesamten Materials über die Wiedergabe der Videovorschau oder über die Leertaste.</a:t>
            </a:r>
          </a:p>
        </p:txBody>
      </p:sp>
      <p:cxnSp>
        <p:nvCxnSpPr>
          <p:cNvPr id="16" name="Verbinder: gekrümmt 15">
            <a:extLst>
              <a:ext uri="{FF2B5EF4-FFF2-40B4-BE49-F238E27FC236}">
                <a16:creationId xmlns:a16="http://schemas.microsoft.com/office/drawing/2014/main" id="{329C624E-EBEC-435F-9C3A-672113E56F58}"/>
              </a:ext>
            </a:extLst>
          </p:cNvPr>
          <p:cNvCxnSpPr>
            <a:cxnSpLocks/>
            <a:stCxn id="12" idx="1"/>
          </p:cNvCxnSpPr>
          <p:nvPr/>
        </p:nvCxnSpPr>
        <p:spPr>
          <a:xfrm rot="10800000" flipH="1" flipV="1">
            <a:off x="4838388" y="295837"/>
            <a:ext cx="3885212" cy="3617402"/>
          </a:xfrm>
          <a:prstGeom prst="curvedConnector3">
            <a:avLst>
              <a:gd name="adj1" fmla="val -5884"/>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266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D62141F7-EDAC-459E-A21B-37356F05DC38}"/>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5F752496-3ACD-42FA-92BB-E2DB37806C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38388" y="94317"/>
            <a:ext cx="403040" cy="403040"/>
          </a:xfrm>
          <a:prstGeom prst="rect">
            <a:avLst/>
          </a:prstGeom>
        </p:spPr>
      </p:pic>
      <p:sp>
        <p:nvSpPr>
          <p:cNvPr id="14" name="Textfeld 13">
            <a:extLst>
              <a:ext uri="{FF2B5EF4-FFF2-40B4-BE49-F238E27FC236}">
                <a16:creationId xmlns:a16="http://schemas.microsoft.com/office/drawing/2014/main" id="{9CC4E4A2-3062-441D-93E1-FE7A75AE735E}"/>
              </a:ext>
            </a:extLst>
          </p:cNvPr>
          <p:cNvSpPr txBox="1"/>
          <p:nvPr/>
        </p:nvSpPr>
        <p:spPr>
          <a:xfrm>
            <a:off x="5243039" y="111658"/>
            <a:ext cx="5630296"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Vorschau und Navigation durch das Video ist auch über den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(Klick drauf und Bewegen) möglich. Bewegen ist auch möglich mit den Rechts- und Links-Tasten von Frame zu Frame.</a:t>
            </a:r>
          </a:p>
        </p:txBody>
      </p:sp>
      <p:cxnSp>
        <p:nvCxnSpPr>
          <p:cNvPr id="16" name="Verbinder: gekrümmt 15">
            <a:extLst>
              <a:ext uri="{FF2B5EF4-FFF2-40B4-BE49-F238E27FC236}">
                <a16:creationId xmlns:a16="http://schemas.microsoft.com/office/drawing/2014/main" id="{A9DC0ABF-61B2-47C3-9437-8491981B7A5B}"/>
              </a:ext>
            </a:extLst>
          </p:cNvPr>
          <p:cNvCxnSpPr>
            <a:cxnSpLocks/>
            <a:stCxn id="12" idx="1"/>
          </p:cNvCxnSpPr>
          <p:nvPr/>
        </p:nvCxnSpPr>
        <p:spPr>
          <a:xfrm rot="10800000" flipV="1">
            <a:off x="4159048" y="295837"/>
            <a:ext cx="679341" cy="4227002"/>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1653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A522667-69C4-4B1D-A49C-2137D941F8CC}"/>
              </a:ext>
            </a:extLst>
          </p:cNvPr>
          <p:cNvPicPr>
            <a:picLocks noChangeAspect="1"/>
          </p:cNvPicPr>
          <p:nvPr/>
        </p:nvPicPr>
        <p:blipFill>
          <a:blip r:embed="rId2"/>
          <a:stretch>
            <a:fillRect/>
          </a:stretch>
        </p:blipFill>
        <p:spPr>
          <a:xfrm>
            <a:off x="643467" y="2202180"/>
            <a:ext cx="10905066" cy="2453638"/>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Ist „Einrasten“ aktiviert, bleiben hinzugefügte Dateien (auch in anderen Spuren) aneinander „kleben“.</a:t>
            </a:r>
          </a:p>
        </p:txBody>
      </p:sp>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V="1">
            <a:off x="1214326" y="447739"/>
            <a:ext cx="1169711" cy="2121097"/>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5211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5A522667-69C4-4B1D-A49C-2137D941F8CC}"/>
              </a:ext>
            </a:extLst>
          </p:cNvPr>
          <p:cNvPicPr>
            <a:picLocks noChangeAspect="1"/>
          </p:cNvPicPr>
          <p:nvPr/>
        </p:nvPicPr>
        <p:blipFill>
          <a:blip r:embed="rId2"/>
          <a:stretch>
            <a:fillRect/>
          </a:stretch>
        </p:blipFill>
        <p:spPr>
          <a:xfrm>
            <a:off x="643467" y="2202180"/>
            <a:ext cx="10905066" cy="2453638"/>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276999"/>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Mit der Schere kann man Tracks trennen, das geht aber …</a:t>
            </a:r>
          </a:p>
        </p:txBody>
      </p:sp>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V="1">
            <a:off x="1501508" y="447739"/>
            <a:ext cx="882528" cy="2121097"/>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0095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 leichter mit einem rechten Mausklick auf den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Hier kann man auch gleich festlegen, welche Teile des Schnitts beibehalten werden.</a:t>
            </a:r>
          </a:p>
        </p:txBody>
      </p:sp>
      <p:pic>
        <p:nvPicPr>
          <p:cNvPr id="2" name="Grafik 1">
            <a:extLst>
              <a:ext uri="{FF2B5EF4-FFF2-40B4-BE49-F238E27FC236}">
                <a16:creationId xmlns:a16="http://schemas.microsoft.com/office/drawing/2014/main" id="{05E3F477-E6DF-4E94-8702-79B42A40C7B5}"/>
              </a:ext>
            </a:extLst>
          </p:cNvPr>
          <p:cNvPicPr>
            <a:picLocks noChangeAspect="1"/>
          </p:cNvPicPr>
          <p:nvPr/>
        </p:nvPicPr>
        <p:blipFill>
          <a:blip r:embed="rId4"/>
          <a:stretch>
            <a:fillRect/>
          </a:stretch>
        </p:blipFill>
        <p:spPr>
          <a:xfrm>
            <a:off x="395746" y="2198263"/>
            <a:ext cx="11400508" cy="2461473"/>
          </a:xfrm>
          <a:prstGeom prst="rect">
            <a:avLst/>
          </a:prstGeom>
        </p:spPr>
      </p:pic>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H="1" flipV="1">
            <a:off x="2384036" y="447739"/>
            <a:ext cx="293850" cy="2399783"/>
          </a:xfrm>
          <a:prstGeom prst="curvedConnector4">
            <a:avLst>
              <a:gd name="adj1" fmla="val -77795"/>
              <a:gd name="adj2" fmla="val 54199"/>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8350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feld 12">
            <a:extLst>
              <a:ext uri="{FF2B5EF4-FFF2-40B4-BE49-F238E27FC236}">
                <a16:creationId xmlns:a16="http://schemas.microsoft.com/office/drawing/2014/main" id="{E273B7B4-A5CB-45EC-B0D2-E6D315694CDB}"/>
              </a:ext>
            </a:extLst>
          </p:cNvPr>
          <p:cNvSpPr txBox="1"/>
          <p:nvPr/>
        </p:nvSpPr>
        <p:spPr>
          <a:xfrm>
            <a:off x="2147386" y="1303554"/>
            <a:ext cx="10044614" cy="1784848"/>
          </a:xfrm>
          <a:prstGeom prst="rect">
            <a:avLst/>
          </a:prstGeom>
          <a:noFill/>
        </p:spPr>
        <p:txBody>
          <a:bodyPr wrap="square" rtlCol="0">
            <a:spAutoFit/>
          </a:bodyPr>
          <a:lstStyle/>
          <a:p>
            <a:pPr>
              <a:lnSpc>
                <a:spcPct val="125000"/>
              </a:lnSpc>
              <a:spcAft>
                <a:spcPts val="600"/>
              </a:spcAft>
            </a:pPr>
            <a:r>
              <a:rPr lang="de-DE" sz="2400" b="1" dirty="0">
                <a:solidFill>
                  <a:schemeClr val="tx1">
                    <a:lumMod val="65000"/>
                    <a:lumOff val="35000"/>
                  </a:schemeClr>
                </a:solidFill>
                <a:latin typeface="Verdana" panose="020B0604030504040204" pitchFamily="34" charset="0"/>
                <a:ea typeface="Verdana" panose="020B0604030504040204" pitchFamily="34" charset="0"/>
              </a:rPr>
              <a:t>Übergänge, Bilder &amp; </a:t>
            </a:r>
            <a:r>
              <a:rPr lang="de-DE" sz="2400" b="1" dirty="0" err="1">
                <a:solidFill>
                  <a:schemeClr val="tx1">
                    <a:lumMod val="65000"/>
                    <a:lumOff val="35000"/>
                  </a:schemeClr>
                </a:solidFill>
                <a:latin typeface="Verdana" panose="020B0604030504040204" pitchFamily="34" charset="0"/>
                <a:ea typeface="Verdana" panose="020B0604030504040204" pitchFamily="34" charset="0"/>
              </a:rPr>
              <a:t>Keyframes</a:t>
            </a:r>
            <a:endParaRPr lang="de-DE" sz="2400" b="1" dirty="0">
              <a:solidFill>
                <a:schemeClr val="tx1">
                  <a:lumMod val="65000"/>
                  <a:lumOff val="35000"/>
                </a:schemeClr>
              </a:solidFill>
              <a:latin typeface="Verdana" panose="020B0604030504040204" pitchFamily="34" charset="0"/>
              <a:ea typeface="Verdana" panose="020B0604030504040204" pitchFamily="34" charset="0"/>
            </a:endParaRP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Übergänge automatisch und manuell</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Bilder einfügen</a:t>
            </a:r>
          </a:p>
          <a:p>
            <a:pPr marL="285750" indent="-285750">
              <a:lnSpc>
                <a:spcPct val="125000"/>
              </a:lnSpc>
              <a:spcAft>
                <a:spcPts val="600"/>
              </a:spcAft>
              <a:buFont typeface="Arial" panose="020B0604020202020204" pitchFamily="34" charset="0"/>
              <a:buChar char="•"/>
            </a:pP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Keyframes</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setzen</a:t>
            </a:r>
          </a:p>
        </p:txBody>
      </p:sp>
    </p:spTree>
    <p:extLst>
      <p:ext uri="{BB962C8B-B14F-4D97-AF65-F5344CB8AC3E}">
        <p14:creationId xmlns:p14="http://schemas.microsoft.com/office/powerpoint/2010/main" val="521666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276999"/>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Das Einrasten wird angezeigt durch die blaue Linie.</a:t>
            </a:r>
          </a:p>
        </p:txBody>
      </p:sp>
      <p:pic>
        <p:nvPicPr>
          <p:cNvPr id="3" name="Grafik 2">
            <a:extLst>
              <a:ext uri="{FF2B5EF4-FFF2-40B4-BE49-F238E27FC236}">
                <a16:creationId xmlns:a16="http://schemas.microsoft.com/office/drawing/2014/main" id="{067DBDF3-2913-46FA-AB79-FC356B72B0EF}"/>
              </a:ext>
            </a:extLst>
          </p:cNvPr>
          <p:cNvPicPr>
            <a:picLocks noChangeAspect="1"/>
          </p:cNvPicPr>
          <p:nvPr/>
        </p:nvPicPr>
        <p:blipFill>
          <a:blip r:embed="rId4"/>
          <a:stretch>
            <a:fillRect/>
          </a:stretch>
        </p:blipFill>
        <p:spPr>
          <a:xfrm>
            <a:off x="403366" y="2194453"/>
            <a:ext cx="11385267" cy="2469094"/>
          </a:xfrm>
          <a:prstGeom prst="rect">
            <a:avLst/>
          </a:prstGeom>
        </p:spPr>
      </p:pic>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H="1" flipV="1">
            <a:off x="2384035" y="447740"/>
            <a:ext cx="4400373" cy="3508440"/>
          </a:xfrm>
          <a:prstGeom prst="curvedConnector3">
            <a:avLst>
              <a:gd name="adj1" fmla="val -5195"/>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7875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61C02A04-05C0-484B-915A-2426AFFCFC9F}"/>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BFFEE1CD-F7EA-4C96-AEC6-3ADB0FC0C5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CBAF3A62-56AD-4D4B-9F19-1085FD25D5A5}"/>
              </a:ext>
            </a:extLst>
          </p:cNvPr>
          <p:cNvSpPr txBox="1"/>
          <p:nvPr/>
        </p:nvSpPr>
        <p:spPr>
          <a:xfrm>
            <a:off x="2788687" y="263561"/>
            <a:ext cx="5630296"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Wird ein Track durch Anklicken an einem Ende und dann Ziehen mit der Maus verkürzt, so zeigt die Vorschau den aktuellen View an.</a:t>
            </a:r>
          </a:p>
        </p:txBody>
      </p:sp>
      <p:cxnSp>
        <p:nvCxnSpPr>
          <p:cNvPr id="16" name="Verbinder: gekrümmt 15">
            <a:extLst>
              <a:ext uri="{FF2B5EF4-FFF2-40B4-BE49-F238E27FC236}">
                <a16:creationId xmlns:a16="http://schemas.microsoft.com/office/drawing/2014/main" id="{C11E5671-326F-4F37-BCEE-10E4B2C06377}"/>
              </a:ext>
            </a:extLst>
          </p:cNvPr>
          <p:cNvCxnSpPr>
            <a:cxnSpLocks/>
            <a:stCxn id="12" idx="1"/>
          </p:cNvCxnSpPr>
          <p:nvPr/>
        </p:nvCxnSpPr>
        <p:spPr>
          <a:xfrm rot="10800000" flipH="1" flipV="1">
            <a:off x="2384035" y="447739"/>
            <a:ext cx="5137641" cy="753435"/>
          </a:xfrm>
          <a:prstGeom prst="curvedConnector3">
            <a:avLst>
              <a:gd name="adj1" fmla="val -4067"/>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Verbinder: gekrümmt 17">
            <a:extLst>
              <a:ext uri="{FF2B5EF4-FFF2-40B4-BE49-F238E27FC236}">
                <a16:creationId xmlns:a16="http://schemas.microsoft.com/office/drawing/2014/main" id="{52812DE0-BE5E-4D6F-B8BD-171A7A7C99B9}"/>
              </a:ext>
            </a:extLst>
          </p:cNvPr>
          <p:cNvCxnSpPr>
            <a:cxnSpLocks/>
            <a:stCxn id="12" idx="1"/>
          </p:cNvCxnSpPr>
          <p:nvPr/>
        </p:nvCxnSpPr>
        <p:spPr>
          <a:xfrm rot="10800000" flipH="1" flipV="1">
            <a:off x="2384035" y="447739"/>
            <a:ext cx="3219799" cy="4625705"/>
          </a:xfrm>
          <a:prstGeom prst="curvedConnector4">
            <a:avLst>
              <a:gd name="adj1" fmla="val -22063"/>
              <a:gd name="adj2" fmla="val 57067"/>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5224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276999"/>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Wird ein Clip über einen anderen geschoben, …</a:t>
            </a:r>
          </a:p>
        </p:txBody>
      </p:sp>
      <p:pic>
        <p:nvPicPr>
          <p:cNvPr id="2" name="Grafik 1">
            <a:extLst>
              <a:ext uri="{FF2B5EF4-FFF2-40B4-BE49-F238E27FC236}">
                <a16:creationId xmlns:a16="http://schemas.microsoft.com/office/drawing/2014/main" id="{B9F96D9C-3124-422C-A40F-DA820E181B58}"/>
              </a:ext>
            </a:extLst>
          </p:cNvPr>
          <p:cNvPicPr>
            <a:picLocks noChangeAspect="1"/>
          </p:cNvPicPr>
          <p:nvPr/>
        </p:nvPicPr>
        <p:blipFill>
          <a:blip r:embed="rId4"/>
          <a:stretch>
            <a:fillRect/>
          </a:stretch>
        </p:blipFill>
        <p:spPr>
          <a:xfrm>
            <a:off x="391935" y="2144918"/>
            <a:ext cx="11408129" cy="2568163"/>
          </a:xfrm>
          <a:prstGeom prst="rect">
            <a:avLst/>
          </a:prstGeom>
        </p:spPr>
      </p:pic>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H="1" flipV="1">
            <a:off x="2384036" y="447739"/>
            <a:ext cx="1814740" cy="2981259"/>
          </a:xfrm>
          <a:prstGeom prst="curvedConnector4">
            <a:avLst>
              <a:gd name="adj1" fmla="val -12597"/>
              <a:gd name="adj2" fmla="val 5338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801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957CE8E8-2390-40CE-867C-7C3A9FB4F9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B44CBF41-F61F-46B8-800F-998A5BEC37CD}"/>
              </a:ext>
            </a:extLst>
          </p:cNvPr>
          <p:cNvSpPr txBox="1"/>
          <p:nvPr/>
        </p:nvSpPr>
        <p:spPr>
          <a:xfrm>
            <a:off x="2788687" y="263561"/>
            <a:ext cx="5630296" cy="276999"/>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 so wird automatisch ein Übergang erzeugt.</a:t>
            </a:r>
          </a:p>
        </p:txBody>
      </p:sp>
      <p:pic>
        <p:nvPicPr>
          <p:cNvPr id="3" name="Grafik 2">
            <a:extLst>
              <a:ext uri="{FF2B5EF4-FFF2-40B4-BE49-F238E27FC236}">
                <a16:creationId xmlns:a16="http://schemas.microsoft.com/office/drawing/2014/main" id="{056C291C-221C-4E59-B6A9-FB830EA03E59}"/>
              </a:ext>
            </a:extLst>
          </p:cNvPr>
          <p:cNvPicPr>
            <a:picLocks noChangeAspect="1"/>
          </p:cNvPicPr>
          <p:nvPr/>
        </p:nvPicPr>
        <p:blipFill>
          <a:blip r:embed="rId4"/>
          <a:stretch>
            <a:fillRect/>
          </a:stretch>
        </p:blipFill>
        <p:spPr>
          <a:xfrm>
            <a:off x="391935" y="2194453"/>
            <a:ext cx="11408129" cy="2469094"/>
          </a:xfrm>
          <a:prstGeom prst="rect">
            <a:avLst/>
          </a:prstGeom>
        </p:spPr>
      </p:pic>
      <p:cxnSp>
        <p:nvCxnSpPr>
          <p:cNvPr id="16" name="Verbinder: gekrümmt 15">
            <a:extLst>
              <a:ext uri="{FF2B5EF4-FFF2-40B4-BE49-F238E27FC236}">
                <a16:creationId xmlns:a16="http://schemas.microsoft.com/office/drawing/2014/main" id="{0C40B81D-B0E6-41A9-BA53-1A662658D9E0}"/>
              </a:ext>
            </a:extLst>
          </p:cNvPr>
          <p:cNvCxnSpPr>
            <a:cxnSpLocks/>
            <a:stCxn id="12" idx="1"/>
          </p:cNvCxnSpPr>
          <p:nvPr/>
        </p:nvCxnSpPr>
        <p:spPr>
          <a:xfrm rot="10800000" flipH="1" flipV="1">
            <a:off x="2384036" y="447739"/>
            <a:ext cx="1950022" cy="3191199"/>
          </a:xfrm>
          <a:prstGeom prst="curvedConnector4">
            <a:avLst>
              <a:gd name="adj1" fmla="val -11723"/>
              <a:gd name="adj2" fmla="val 53157"/>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1315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20F006EB-9C25-430D-BE7A-005C5C3A2D8E}"/>
              </a:ext>
            </a:extLst>
          </p:cNvPr>
          <p:cNvPicPr>
            <a:picLocks noChangeAspect="1"/>
          </p:cNvPicPr>
          <p:nvPr/>
        </p:nvPicPr>
        <p:blipFill>
          <a:blip r:embed="rId2"/>
          <a:stretch>
            <a:fillRect/>
          </a:stretch>
        </p:blipFill>
        <p:spPr>
          <a:xfrm>
            <a:off x="643467" y="2215810"/>
            <a:ext cx="10905066" cy="2426378"/>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B504D5A6-1A8D-4C49-BE00-253BCC077EF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874F6167-E789-4D66-B81E-45F07E4A1C92}"/>
              </a:ext>
            </a:extLst>
          </p:cNvPr>
          <p:cNvSpPr txBox="1"/>
          <p:nvPr/>
        </p:nvSpPr>
        <p:spPr>
          <a:xfrm>
            <a:off x="2788687" y="263561"/>
            <a:ext cx="5630296" cy="830997"/>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Das Ausblenden funktioniert (meines Wissens nach) nur so, dass man den darunterliegenden Clip schneidet und dann in den darüberliegenden zieht. Versucht man manuell einen Übergang einzufügen, so funktioniert dies nicht sauber.</a:t>
            </a:r>
          </a:p>
        </p:txBody>
      </p:sp>
      <p:cxnSp>
        <p:nvCxnSpPr>
          <p:cNvPr id="16" name="Verbinder: gekrümmt 15">
            <a:extLst>
              <a:ext uri="{FF2B5EF4-FFF2-40B4-BE49-F238E27FC236}">
                <a16:creationId xmlns:a16="http://schemas.microsoft.com/office/drawing/2014/main" id="{1E15E63E-6266-4C02-9A6B-EE3482F24C56}"/>
              </a:ext>
            </a:extLst>
          </p:cNvPr>
          <p:cNvCxnSpPr>
            <a:cxnSpLocks/>
            <a:stCxn id="12" idx="1"/>
          </p:cNvCxnSpPr>
          <p:nvPr/>
        </p:nvCxnSpPr>
        <p:spPr>
          <a:xfrm rot="10800000" flipH="1" flipV="1">
            <a:off x="2384035" y="447740"/>
            <a:ext cx="4665693" cy="3504326"/>
          </a:xfrm>
          <a:prstGeom prst="curvedConnector3">
            <a:avLst>
              <a:gd name="adj1" fmla="val -49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0182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340C2E3D-7F90-4638-9E7F-63C64D4A50FA}"/>
              </a:ext>
            </a:extLst>
          </p:cNvPr>
          <p:cNvPicPr>
            <a:picLocks noChangeAspect="1"/>
          </p:cNvPicPr>
          <p:nvPr/>
        </p:nvPicPr>
        <p:blipFill>
          <a:blip r:embed="rId2"/>
          <a:stretch>
            <a:fillRect/>
          </a:stretch>
        </p:blipFill>
        <p:spPr>
          <a:xfrm>
            <a:off x="643467" y="2174916"/>
            <a:ext cx="10905066" cy="2508166"/>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5B478A98-49A9-446C-BE01-C9A09FEA2B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1F42DE1B-6000-422B-9C18-6560888E5230}"/>
              </a:ext>
            </a:extLst>
          </p:cNvPr>
          <p:cNvSpPr txBox="1"/>
          <p:nvPr/>
        </p:nvSpPr>
        <p:spPr>
          <a:xfrm>
            <a:off x="2788687" y="263561"/>
            <a:ext cx="5630296" cy="646331"/>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Zur besseren Übersicht können Spuren auch umbenannt werden. Auch weitere Spuren oberhalb und unterhalb können hinzugefügt werden. Je höher die Spur, desto höher die Priorität.</a:t>
            </a:r>
          </a:p>
        </p:txBody>
      </p:sp>
      <p:cxnSp>
        <p:nvCxnSpPr>
          <p:cNvPr id="16" name="Verbinder: gekrümmt 15">
            <a:extLst>
              <a:ext uri="{FF2B5EF4-FFF2-40B4-BE49-F238E27FC236}">
                <a16:creationId xmlns:a16="http://schemas.microsoft.com/office/drawing/2014/main" id="{255F8B12-E578-4D52-9DA1-A628242B81AA}"/>
              </a:ext>
            </a:extLst>
          </p:cNvPr>
          <p:cNvCxnSpPr>
            <a:cxnSpLocks/>
            <a:stCxn id="12" idx="1"/>
          </p:cNvCxnSpPr>
          <p:nvPr/>
        </p:nvCxnSpPr>
        <p:spPr>
          <a:xfrm rot="10800000" flipV="1">
            <a:off x="1470022" y="447740"/>
            <a:ext cx="914014" cy="3072208"/>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7870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C8CDEB51-D8C2-412F-9052-2F9CBD6A17A7}"/>
              </a:ext>
            </a:extLst>
          </p:cNvPr>
          <p:cNvPicPr>
            <a:picLocks noChangeAspect="1"/>
          </p:cNvPicPr>
          <p:nvPr/>
        </p:nvPicPr>
        <p:blipFill>
          <a:blip r:embed="rId2"/>
          <a:stretch>
            <a:fillRect/>
          </a:stretch>
        </p:blipFill>
        <p:spPr>
          <a:xfrm>
            <a:off x="1143944" y="702461"/>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E9DA654E-4DE6-4F6E-805F-AB5603287C4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78C9B732-CA57-43C3-8B3A-DE2F6EB2DA16}"/>
              </a:ext>
            </a:extLst>
          </p:cNvPr>
          <p:cNvSpPr txBox="1"/>
          <p:nvPr/>
        </p:nvSpPr>
        <p:spPr>
          <a:xfrm>
            <a:off x="2780988" y="203991"/>
            <a:ext cx="7359822"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Nun wählen wir bei den Projektdateien nur die Bilder aus und ziehen sie an Stellen, wo wir </a:t>
            </a:r>
            <a:r>
              <a:rPr lang="de-DE" sz="1200" dirty="0" err="1">
                <a:solidFill>
                  <a:schemeClr val="accent1"/>
                </a:solidFill>
                <a:latin typeface="Verdana" panose="020B0604030504040204" pitchFamily="34" charset="0"/>
                <a:ea typeface="Verdana" panose="020B0604030504040204" pitchFamily="34" charset="0"/>
              </a:rPr>
              <a:t>umblenden</a:t>
            </a:r>
            <a:r>
              <a:rPr lang="de-DE" sz="1200" dirty="0">
                <a:solidFill>
                  <a:schemeClr val="accent1"/>
                </a:solidFill>
                <a:latin typeface="Verdana" panose="020B0604030504040204" pitchFamily="34" charset="0"/>
                <a:ea typeface="Verdana" panose="020B0604030504040204" pitchFamily="34" charset="0"/>
              </a:rPr>
              <a:t> wollen. In Folge wird dort auch eine andere Audiospur eingefügt.</a:t>
            </a:r>
          </a:p>
        </p:txBody>
      </p:sp>
      <p:cxnSp>
        <p:nvCxnSpPr>
          <p:cNvPr id="16" name="Verbinder: gekrümmt 15">
            <a:extLst>
              <a:ext uri="{FF2B5EF4-FFF2-40B4-BE49-F238E27FC236}">
                <a16:creationId xmlns:a16="http://schemas.microsoft.com/office/drawing/2014/main" id="{95630552-35DD-45FA-AC5D-82319BDFB7B8}"/>
              </a:ext>
            </a:extLst>
          </p:cNvPr>
          <p:cNvCxnSpPr>
            <a:cxnSpLocks/>
            <a:stCxn id="12" idx="1"/>
          </p:cNvCxnSpPr>
          <p:nvPr/>
        </p:nvCxnSpPr>
        <p:spPr>
          <a:xfrm rot="10800000" flipH="1" flipV="1">
            <a:off x="2384036" y="447739"/>
            <a:ext cx="1194906" cy="1033097"/>
          </a:xfrm>
          <a:prstGeom prst="curvedConnector3">
            <a:avLst>
              <a:gd name="adj1" fmla="val -19131"/>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439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E9DA654E-4DE6-4F6E-805F-AB5603287C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66913" y="1162319"/>
            <a:ext cx="403040" cy="403040"/>
          </a:xfrm>
          <a:prstGeom prst="rect">
            <a:avLst/>
          </a:prstGeom>
        </p:spPr>
      </p:pic>
      <p:sp>
        <p:nvSpPr>
          <p:cNvPr id="14" name="Textfeld 13">
            <a:extLst>
              <a:ext uri="{FF2B5EF4-FFF2-40B4-BE49-F238E27FC236}">
                <a16:creationId xmlns:a16="http://schemas.microsoft.com/office/drawing/2014/main" id="{78C9B732-CA57-43C3-8B3A-DE2F6EB2DA16}"/>
              </a:ext>
            </a:extLst>
          </p:cNvPr>
          <p:cNvSpPr txBox="1"/>
          <p:nvPr/>
        </p:nvSpPr>
        <p:spPr>
          <a:xfrm>
            <a:off x="6096000" y="1134878"/>
            <a:ext cx="5338020" cy="1754326"/>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Einige wichtige Eigenschaften:</a:t>
            </a:r>
          </a:p>
          <a:p>
            <a:pPr algn="just"/>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Alpha gibt die Transparenz an. Werte unter 1 werden transparenter bis hin zu völliger Transparenz bei 0.</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Von gemischten Video- und Audiospuren kann man separat Audio und Video ein- und ausschalten.</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Mit Ende kann man digital den Track verkürzen oder verlängern.</a:t>
            </a:r>
          </a:p>
        </p:txBody>
      </p:sp>
      <p:pic>
        <p:nvPicPr>
          <p:cNvPr id="2" name="Grafik 1">
            <a:extLst>
              <a:ext uri="{FF2B5EF4-FFF2-40B4-BE49-F238E27FC236}">
                <a16:creationId xmlns:a16="http://schemas.microsoft.com/office/drawing/2014/main" id="{BC8A1016-7E31-4D69-A72B-CFE403F68EEF}"/>
              </a:ext>
            </a:extLst>
          </p:cNvPr>
          <p:cNvPicPr>
            <a:picLocks noChangeAspect="1"/>
          </p:cNvPicPr>
          <p:nvPr/>
        </p:nvPicPr>
        <p:blipFill>
          <a:blip r:embed="rId4"/>
          <a:stretch>
            <a:fillRect/>
          </a:stretch>
        </p:blipFill>
        <p:spPr>
          <a:xfrm>
            <a:off x="2545764" y="740418"/>
            <a:ext cx="1659984" cy="5377164"/>
          </a:xfrm>
          <a:prstGeom prst="rect">
            <a:avLst/>
          </a:prstGeom>
        </p:spPr>
      </p:pic>
      <p:cxnSp>
        <p:nvCxnSpPr>
          <p:cNvPr id="18" name="Verbinder: gekrümmt 17">
            <a:extLst>
              <a:ext uri="{FF2B5EF4-FFF2-40B4-BE49-F238E27FC236}">
                <a16:creationId xmlns:a16="http://schemas.microsoft.com/office/drawing/2014/main" id="{DCF86EA6-1125-4FF5-B99B-B6E65DA1A323}"/>
              </a:ext>
            </a:extLst>
          </p:cNvPr>
          <p:cNvCxnSpPr>
            <a:cxnSpLocks/>
          </p:cNvCxnSpPr>
          <p:nvPr/>
        </p:nvCxnSpPr>
        <p:spPr>
          <a:xfrm rot="10800000">
            <a:off x="3918858" y="1565360"/>
            <a:ext cx="2177143" cy="76829"/>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Verbinder: gekrümmt 19">
            <a:extLst>
              <a:ext uri="{FF2B5EF4-FFF2-40B4-BE49-F238E27FC236}">
                <a16:creationId xmlns:a16="http://schemas.microsoft.com/office/drawing/2014/main" id="{491A03F9-473F-4FE9-ABDE-D3D1187C6397}"/>
              </a:ext>
            </a:extLst>
          </p:cNvPr>
          <p:cNvCxnSpPr>
            <a:cxnSpLocks/>
          </p:cNvCxnSpPr>
          <p:nvPr/>
        </p:nvCxnSpPr>
        <p:spPr>
          <a:xfrm rot="10800000" flipV="1">
            <a:off x="3918858" y="2183362"/>
            <a:ext cx="2177142" cy="1245638"/>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Verbinder: gekrümmt 21">
            <a:extLst>
              <a:ext uri="{FF2B5EF4-FFF2-40B4-BE49-F238E27FC236}">
                <a16:creationId xmlns:a16="http://schemas.microsoft.com/office/drawing/2014/main" id="{565B76C2-C48E-477E-A015-763672A09EBA}"/>
              </a:ext>
            </a:extLst>
          </p:cNvPr>
          <p:cNvCxnSpPr>
            <a:cxnSpLocks/>
          </p:cNvCxnSpPr>
          <p:nvPr/>
        </p:nvCxnSpPr>
        <p:spPr>
          <a:xfrm rot="10800000" flipV="1">
            <a:off x="3918861" y="2743200"/>
            <a:ext cx="2192691" cy="979714"/>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7968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E9DA654E-4DE6-4F6E-805F-AB5603287C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66913" y="1162319"/>
            <a:ext cx="403040" cy="403040"/>
          </a:xfrm>
          <a:prstGeom prst="rect">
            <a:avLst/>
          </a:prstGeom>
        </p:spPr>
      </p:pic>
      <p:sp>
        <p:nvSpPr>
          <p:cNvPr id="14" name="Textfeld 13">
            <a:extLst>
              <a:ext uri="{FF2B5EF4-FFF2-40B4-BE49-F238E27FC236}">
                <a16:creationId xmlns:a16="http://schemas.microsoft.com/office/drawing/2014/main" id="{78C9B732-CA57-43C3-8B3A-DE2F6EB2DA16}"/>
              </a:ext>
            </a:extLst>
          </p:cNvPr>
          <p:cNvSpPr txBox="1"/>
          <p:nvPr/>
        </p:nvSpPr>
        <p:spPr>
          <a:xfrm>
            <a:off x="6096000" y="1134878"/>
            <a:ext cx="5338020" cy="138499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Einige wichtige Eigenschaften:</a:t>
            </a:r>
          </a:p>
          <a:p>
            <a:pPr algn="just"/>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Mit der Eigenschaft Skalierung kann man quasi rein- und rauszoomen.</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Und auch die Lautstärke kann man hier einstellen und so Fades im Audio erzeugen.</a:t>
            </a:r>
          </a:p>
        </p:txBody>
      </p:sp>
      <p:pic>
        <p:nvPicPr>
          <p:cNvPr id="4" name="Grafik 3">
            <a:extLst>
              <a:ext uri="{FF2B5EF4-FFF2-40B4-BE49-F238E27FC236}">
                <a16:creationId xmlns:a16="http://schemas.microsoft.com/office/drawing/2014/main" id="{258BABE2-59BF-43FF-A07B-DC592218B850}"/>
              </a:ext>
            </a:extLst>
          </p:cNvPr>
          <p:cNvPicPr>
            <a:picLocks noChangeAspect="1"/>
          </p:cNvPicPr>
          <p:nvPr/>
        </p:nvPicPr>
        <p:blipFill>
          <a:blip r:embed="rId4"/>
          <a:stretch>
            <a:fillRect/>
          </a:stretch>
        </p:blipFill>
        <p:spPr>
          <a:xfrm>
            <a:off x="2541427" y="740418"/>
            <a:ext cx="1659984" cy="5456820"/>
          </a:xfrm>
          <a:prstGeom prst="rect">
            <a:avLst/>
          </a:prstGeom>
        </p:spPr>
      </p:pic>
      <p:cxnSp>
        <p:nvCxnSpPr>
          <p:cNvPr id="23" name="Verbinder: gekrümmt 22">
            <a:extLst>
              <a:ext uri="{FF2B5EF4-FFF2-40B4-BE49-F238E27FC236}">
                <a16:creationId xmlns:a16="http://schemas.microsoft.com/office/drawing/2014/main" id="{24D36830-1B25-4D25-A3B0-C8E67BBED3AE}"/>
              </a:ext>
            </a:extLst>
          </p:cNvPr>
          <p:cNvCxnSpPr>
            <a:cxnSpLocks/>
          </p:cNvCxnSpPr>
          <p:nvPr/>
        </p:nvCxnSpPr>
        <p:spPr>
          <a:xfrm rot="10800000" flipV="1">
            <a:off x="3854688" y="1642186"/>
            <a:ext cx="2275527" cy="2054447"/>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Verbinder: gekrümmt 23">
            <a:extLst>
              <a:ext uri="{FF2B5EF4-FFF2-40B4-BE49-F238E27FC236}">
                <a16:creationId xmlns:a16="http://schemas.microsoft.com/office/drawing/2014/main" id="{5B97F2CF-EDA6-4A6A-8A24-55FFB482BE20}"/>
              </a:ext>
            </a:extLst>
          </p:cNvPr>
          <p:cNvCxnSpPr>
            <a:cxnSpLocks/>
          </p:cNvCxnSpPr>
          <p:nvPr/>
        </p:nvCxnSpPr>
        <p:spPr>
          <a:xfrm rot="5400000">
            <a:off x="3217133" y="2494399"/>
            <a:ext cx="3214789" cy="2611377"/>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2957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4BE8AB22-DDF2-4ABD-989E-9FD9CE09F64D}"/>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22FD9BBC-018C-41F8-9087-8288ECADBD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7C19FF60-F008-46B1-AB0A-FD5BEE19A24C}"/>
              </a:ext>
            </a:extLst>
          </p:cNvPr>
          <p:cNvSpPr txBox="1"/>
          <p:nvPr/>
        </p:nvSpPr>
        <p:spPr>
          <a:xfrm>
            <a:off x="2780988" y="203991"/>
            <a:ext cx="7359822"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Wenn man beispielsweise das Startbild langsam ausblenden will, dann gibt es dafür eine eigene Funktion (Kontextmenü, rechter Mausklick), die aber in Wirklichkeit …</a:t>
            </a:r>
          </a:p>
        </p:txBody>
      </p:sp>
      <p:cxnSp>
        <p:nvCxnSpPr>
          <p:cNvPr id="16" name="Verbinder: gekrümmt 15">
            <a:extLst>
              <a:ext uri="{FF2B5EF4-FFF2-40B4-BE49-F238E27FC236}">
                <a16:creationId xmlns:a16="http://schemas.microsoft.com/office/drawing/2014/main" id="{FC50422D-571B-45BA-BF81-1858589E9E13}"/>
              </a:ext>
            </a:extLst>
          </p:cNvPr>
          <p:cNvCxnSpPr>
            <a:cxnSpLocks/>
            <a:stCxn id="12" idx="1"/>
          </p:cNvCxnSpPr>
          <p:nvPr/>
        </p:nvCxnSpPr>
        <p:spPr>
          <a:xfrm rot="10800000" flipH="1" flipV="1">
            <a:off x="2384036" y="447740"/>
            <a:ext cx="3790622" cy="2737912"/>
          </a:xfrm>
          <a:prstGeom prst="curvedConnector3">
            <a:avLst>
              <a:gd name="adj1" fmla="val -6031"/>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9050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8458C77E-2405-445C-8F60-0929F220216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20" name="Textfeld 19">
            <a:extLst>
              <a:ext uri="{FF2B5EF4-FFF2-40B4-BE49-F238E27FC236}">
                <a16:creationId xmlns:a16="http://schemas.microsoft.com/office/drawing/2014/main" id="{010A8033-9BAD-4794-B690-E61E56B8228E}"/>
              </a:ext>
            </a:extLst>
          </p:cNvPr>
          <p:cNvSpPr txBox="1"/>
          <p:nvPr/>
        </p:nvSpPr>
        <p:spPr>
          <a:xfrm>
            <a:off x="2780988" y="203991"/>
            <a:ext cx="4789851"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 im Clip zwei grüne Marken erzeugt, sogenannte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Leider schlecht übersetzt mit …</a:t>
            </a:r>
          </a:p>
        </p:txBody>
      </p:sp>
      <p:pic>
        <p:nvPicPr>
          <p:cNvPr id="22" name="Grafik 21">
            <a:extLst>
              <a:ext uri="{FF2B5EF4-FFF2-40B4-BE49-F238E27FC236}">
                <a16:creationId xmlns:a16="http://schemas.microsoft.com/office/drawing/2014/main" id="{5F883707-44D2-4BCD-AEB2-66D2DF898FBA}"/>
              </a:ext>
            </a:extLst>
          </p:cNvPr>
          <p:cNvPicPr>
            <a:picLocks noChangeAspect="1"/>
          </p:cNvPicPr>
          <p:nvPr/>
        </p:nvPicPr>
        <p:blipFill>
          <a:blip r:embed="rId4"/>
          <a:stretch>
            <a:fillRect/>
          </a:stretch>
        </p:blipFill>
        <p:spPr>
          <a:xfrm>
            <a:off x="3354781" y="1110827"/>
            <a:ext cx="5639753" cy="4149651"/>
          </a:xfrm>
          <a:prstGeom prst="rect">
            <a:avLst/>
          </a:prstGeom>
        </p:spPr>
      </p:pic>
      <p:cxnSp>
        <p:nvCxnSpPr>
          <p:cNvPr id="23" name="Verbinder: gekrümmt 22">
            <a:extLst>
              <a:ext uri="{FF2B5EF4-FFF2-40B4-BE49-F238E27FC236}">
                <a16:creationId xmlns:a16="http://schemas.microsoft.com/office/drawing/2014/main" id="{FCC69749-6DFA-4F41-9E1A-8DAFCB104653}"/>
              </a:ext>
            </a:extLst>
          </p:cNvPr>
          <p:cNvCxnSpPr>
            <a:cxnSpLocks/>
            <a:stCxn id="18" idx="2"/>
          </p:cNvCxnSpPr>
          <p:nvPr/>
        </p:nvCxnSpPr>
        <p:spPr>
          <a:xfrm rot="16200000" flipH="1">
            <a:off x="3385559" y="-150743"/>
            <a:ext cx="2607124" cy="4207130"/>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Verbinder: gekrümmt 23">
            <a:extLst>
              <a:ext uri="{FF2B5EF4-FFF2-40B4-BE49-F238E27FC236}">
                <a16:creationId xmlns:a16="http://schemas.microsoft.com/office/drawing/2014/main" id="{075FFAB5-F484-43A1-8C18-D8C5F3D53591}"/>
              </a:ext>
            </a:extLst>
          </p:cNvPr>
          <p:cNvCxnSpPr>
            <a:cxnSpLocks/>
            <a:stCxn id="18" idx="2"/>
          </p:cNvCxnSpPr>
          <p:nvPr/>
        </p:nvCxnSpPr>
        <p:spPr>
          <a:xfrm rot="16200000" flipH="1">
            <a:off x="3952770" y="-717954"/>
            <a:ext cx="2536392" cy="5270820"/>
          </a:xfrm>
          <a:prstGeom prst="curvedConnector2">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54562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6DF80502-B2FB-4453-807A-F257BB02A321}"/>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5A141630-FB5B-40B0-AB99-72C4F2D4CCB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4387" y="109719"/>
            <a:ext cx="403040" cy="403040"/>
          </a:xfrm>
          <a:prstGeom prst="rect">
            <a:avLst/>
          </a:prstGeom>
        </p:spPr>
      </p:pic>
      <p:sp>
        <p:nvSpPr>
          <p:cNvPr id="14" name="Textfeld 13">
            <a:extLst>
              <a:ext uri="{FF2B5EF4-FFF2-40B4-BE49-F238E27FC236}">
                <a16:creationId xmlns:a16="http://schemas.microsoft.com/office/drawing/2014/main" id="{40C894BE-4429-4A80-A9B1-37E7FE8984D6}"/>
              </a:ext>
            </a:extLst>
          </p:cNvPr>
          <p:cNvSpPr txBox="1"/>
          <p:nvPr/>
        </p:nvSpPr>
        <p:spPr>
          <a:xfrm>
            <a:off x="959501" y="105669"/>
            <a:ext cx="11142303"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 Schlüsselbild. Wenn man mit den Pfeiltasten zu den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a:t>
            </a:r>
            <a:r>
              <a:rPr lang="de-DE" sz="1200" dirty="0" err="1">
                <a:solidFill>
                  <a:schemeClr val="accent1"/>
                </a:solidFill>
                <a:latin typeface="Verdana" panose="020B0604030504040204" pitchFamily="34" charset="0"/>
                <a:ea typeface="Verdana" panose="020B0604030504040204" pitchFamily="34" charset="0"/>
              </a:rPr>
              <a:t>hinnavigiert</a:t>
            </a:r>
            <a:r>
              <a:rPr lang="de-DE" sz="1200" dirty="0">
                <a:solidFill>
                  <a:schemeClr val="accent1"/>
                </a:solidFill>
                <a:latin typeface="Verdana" panose="020B0604030504040204" pitchFamily="34" charset="0"/>
                <a:ea typeface="Verdana" panose="020B0604030504040204" pitchFamily="34" charset="0"/>
              </a:rPr>
              <a:t>, so erscheint der geänderte Wert (hier Alpha) grün, sobald man genau am </a:t>
            </a:r>
            <a:r>
              <a:rPr lang="de-DE" sz="1200" dirty="0" err="1">
                <a:solidFill>
                  <a:schemeClr val="accent1"/>
                </a:solidFill>
                <a:latin typeface="Verdana" panose="020B0604030504040204" pitchFamily="34" charset="0"/>
                <a:ea typeface="Verdana" panose="020B0604030504040204" pitchFamily="34" charset="0"/>
              </a:rPr>
              <a:t>Keyframe</a:t>
            </a:r>
            <a:r>
              <a:rPr lang="de-DE" sz="1200" dirty="0">
                <a:solidFill>
                  <a:schemeClr val="accent1"/>
                </a:solidFill>
                <a:latin typeface="Verdana" panose="020B0604030504040204" pitchFamily="34" charset="0"/>
                <a:ea typeface="Verdana" panose="020B0604030504040204" pitchFamily="34" charset="0"/>
              </a:rPr>
              <a:t> ist. Diesen kann man dann wieder auch entfernen. Innerhalb dieser beider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ändert sich der Eigenschaftswert.</a:t>
            </a:r>
          </a:p>
        </p:txBody>
      </p:sp>
      <p:cxnSp>
        <p:nvCxnSpPr>
          <p:cNvPr id="16" name="Verbinder: gekrümmt 15">
            <a:extLst>
              <a:ext uri="{FF2B5EF4-FFF2-40B4-BE49-F238E27FC236}">
                <a16:creationId xmlns:a16="http://schemas.microsoft.com/office/drawing/2014/main" id="{0B3B4A4A-EF04-4A12-8641-F51D36911799}"/>
              </a:ext>
            </a:extLst>
          </p:cNvPr>
          <p:cNvCxnSpPr>
            <a:cxnSpLocks/>
            <a:stCxn id="12" idx="2"/>
          </p:cNvCxnSpPr>
          <p:nvPr/>
        </p:nvCxnSpPr>
        <p:spPr>
          <a:xfrm rot="16200000" flipH="1">
            <a:off x="466909" y="621757"/>
            <a:ext cx="1857216" cy="1639220"/>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23851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fik 3">
            <a:extLst>
              <a:ext uri="{FF2B5EF4-FFF2-40B4-BE49-F238E27FC236}">
                <a16:creationId xmlns:a16="http://schemas.microsoft.com/office/drawing/2014/main" id="{BC90BC65-1EFB-45A3-AE64-9A2699B91BDF}"/>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fik 17" descr="Glühbirne">
            <a:extLst>
              <a:ext uri="{FF2B5EF4-FFF2-40B4-BE49-F238E27FC236}">
                <a16:creationId xmlns:a16="http://schemas.microsoft.com/office/drawing/2014/main" id="{4CE1CADA-99AC-477E-8D97-B05C3513B60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4387" y="109719"/>
            <a:ext cx="403040" cy="403040"/>
          </a:xfrm>
          <a:prstGeom prst="rect">
            <a:avLst/>
          </a:prstGeom>
        </p:spPr>
      </p:pic>
      <p:sp>
        <p:nvSpPr>
          <p:cNvPr id="20" name="Textfeld 19">
            <a:extLst>
              <a:ext uri="{FF2B5EF4-FFF2-40B4-BE49-F238E27FC236}">
                <a16:creationId xmlns:a16="http://schemas.microsoft.com/office/drawing/2014/main" id="{04F191B2-252E-46B5-8DEF-5DCE8577DD71}"/>
              </a:ext>
            </a:extLst>
          </p:cNvPr>
          <p:cNvSpPr txBox="1"/>
          <p:nvPr/>
        </p:nvSpPr>
        <p:spPr>
          <a:xfrm>
            <a:off x="959501" y="105669"/>
            <a:ext cx="11142303"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Verschiebt man nun den Clip genau auf die Stelle des </a:t>
            </a:r>
            <a:r>
              <a:rPr lang="de-DE" sz="1200" dirty="0" err="1">
                <a:solidFill>
                  <a:schemeClr val="accent1"/>
                </a:solidFill>
                <a:latin typeface="Verdana" panose="020B0604030504040204" pitchFamily="34" charset="0"/>
                <a:ea typeface="Verdana" panose="020B0604030504040204" pitchFamily="34" charset="0"/>
              </a:rPr>
              <a:t>Rulers</a:t>
            </a:r>
            <a:r>
              <a:rPr lang="de-DE" sz="1200" dirty="0">
                <a:solidFill>
                  <a:schemeClr val="accent1"/>
                </a:solidFill>
                <a:latin typeface="Verdana" panose="020B0604030504040204" pitchFamily="34" charset="0"/>
                <a:ea typeface="Verdana" panose="020B0604030504040204" pitchFamily="34" charset="0"/>
              </a:rPr>
              <a:t>, so kann man entweder manuell durch Setzen zweier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und anschließendes Ändern der Alphawerte ein </a:t>
            </a:r>
            <a:r>
              <a:rPr lang="de-DE" sz="1200" dirty="0" err="1">
                <a:solidFill>
                  <a:schemeClr val="accent1"/>
                </a:solidFill>
                <a:latin typeface="Verdana" panose="020B0604030504040204" pitchFamily="34" charset="0"/>
                <a:ea typeface="Verdana" panose="020B0604030504040204" pitchFamily="34" charset="0"/>
              </a:rPr>
              <a:t>Einfaden</a:t>
            </a:r>
            <a:r>
              <a:rPr lang="de-DE" sz="1200" dirty="0">
                <a:solidFill>
                  <a:schemeClr val="accent1"/>
                </a:solidFill>
                <a:latin typeface="Verdana" panose="020B0604030504040204" pitchFamily="34" charset="0"/>
                <a:ea typeface="Verdana" panose="020B0604030504040204" pitchFamily="34" charset="0"/>
              </a:rPr>
              <a:t> des Videoclips erzeugen oder einfach automatisiert wie zuvor.</a:t>
            </a:r>
          </a:p>
        </p:txBody>
      </p:sp>
      <p:cxnSp>
        <p:nvCxnSpPr>
          <p:cNvPr id="22" name="Verbinder: gekrümmt 21">
            <a:extLst>
              <a:ext uri="{FF2B5EF4-FFF2-40B4-BE49-F238E27FC236}">
                <a16:creationId xmlns:a16="http://schemas.microsoft.com/office/drawing/2014/main" id="{85F61F41-A37F-4F4D-8AB8-07596394FDAD}"/>
              </a:ext>
            </a:extLst>
          </p:cNvPr>
          <p:cNvCxnSpPr>
            <a:cxnSpLocks/>
            <a:stCxn id="18" idx="2"/>
          </p:cNvCxnSpPr>
          <p:nvPr/>
        </p:nvCxnSpPr>
        <p:spPr>
          <a:xfrm rot="16200000" flipH="1">
            <a:off x="362436" y="726229"/>
            <a:ext cx="3449641" cy="3022699"/>
          </a:xfrm>
          <a:prstGeom prst="curvedConnector3">
            <a:avLst>
              <a:gd name="adj1" fmla="val 50000"/>
            </a:avLst>
          </a:prstGeom>
          <a:ln w="254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05279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feld 12">
            <a:extLst>
              <a:ext uri="{FF2B5EF4-FFF2-40B4-BE49-F238E27FC236}">
                <a16:creationId xmlns:a16="http://schemas.microsoft.com/office/drawing/2014/main" id="{E273B7B4-A5CB-45EC-B0D2-E6D315694CDB}"/>
              </a:ext>
            </a:extLst>
          </p:cNvPr>
          <p:cNvSpPr txBox="1"/>
          <p:nvPr/>
        </p:nvSpPr>
        <p:spPr>
          <a:xfrm>
            <a:off x="2147386" y="1303554"/>
            <a:ext cx="10044614" cy="2208040"/>
          </a:xfrm>
          <a:prstGeom prst="rect">
            <a:avLst/>
          </a:prstGeom>
          <a:noFill/>
        </p:spPr>
        <p:txBody>
          <a:bodyPr wrap="square" rtlCol="0">
            <a:spAutoFit/>
          </a:bodyPr>
          <a:lstStyle/>
          <a:p>
            <a:pPr>
              <a:lnSpc>
                <a:spcPct val="125000"/>
              </a:lnSpc>
              <a:spcAft>
                <a:spcPts val="600"/>
              </a:spcAft>
            </a:pPr>
            <a:r>
              <a:rPr lang="de-DE" sz="2400" b="1" dirty="0">
                <a:solidFill>
                  <a:schemeClr val="tx1">
                    <a:lumMod val="65000"/>
                    <a:lumOff val="35000"/>
                  </a:schemeClr>
                </a:solidFill>
                <a:latin typeface="Verdana" panose="020B0604030504040204" pitchFamily="34" charset="0"/>
                <a:ea typeface="Verdana" panose="020B0604030504040204" pitchFamily="34" charset="0"/>
              </a:rPr>
              <a:t>Audio &amp; </a:t>
            </a:r>
            <a:r>
              <a:rPr lang="de-DE" sz="2400" b="1" dirty="0" err="1">
                <a:solidFill>
                  <a:schemeClr val="tx1">
                    <a:lumMod val="65000"/>
                    <a:lumOff val="35000"/>
                  </a:schemeClr>
                </a:solidFill>
                <a:latin typeface="Verdana" panose="020B0604030504040204" pitchFamily="34" charset="0"/>
                <a:ea typeface="Verdana" panose="020B0604030504040204" pitchFamily="34" charset="0"/>
              </a:rPr>
              <a:t>Keyframes</a:t>
            </a:r>
            <a:endParaRPr lang="de-DE" sz="2400" b="1" dirty="0">
              <a:solidFill>
                <a:schemeClr val="tx1">
                  <a:lumMod val="65000"/>
                  <a:lumOff val="35000"/>
                </a:schemeClr>
              </a:solidFill>
              <a:latin typeface="Verdana" panose="020B0604030504040204" pitchFamily="34" charset="0"/>
              <a:ea typeface="Verdana" panose="020B0604030504040204" pitchFamily="34" charset="0"/>
            </a:endParaRP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Audio einstellen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Fades in Audios mit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Keyframes</a:t>
            </a:r>
            <a:endPar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endParaRP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Frames und Sekunden fürs genaue Navigieren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Bewegung in Bildern und Videos</a:t>
            </a:r>
          </a:p>
        </p:txBody>
      </p:sp>
    </p:spTree>
    <p:extLst>
      <p:ext uri="{BB962C8B-B14F-4D97-AF65-F5344CB8AC3E}">
        <p14:creationId xmlns:p14="http://schemas.microsoft.com/office/powerpoint/2010/main" val="972242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fik 11" descr="Glühbirne">
            <a:extLst>
              <a:ext uri="{FF2B5EF4-FFF2-40B4-BE49-F238E27FC236}">
                <a16:creationId xmlns:a16="http://schemas.microsoft.com/office/drawing/2014/main" id="{890B96DB-46D0-435B-B3F8-B6F8C5A4133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4" name="Textfeld 13">
            <a:extLst>
              <a:ext uri="{FF2B5EF4-FFF2-40B4-BE49-F238E27FC236}">
                <a16:creationId xmlns:a16="http://schemas.microsoft.com/office/drawing/2014/main" id="{FB13AC14-4456-45D9-83DF-01B46AF9969B}"/>
              </a:ext>
            </a:extLst>
          </p:cNvPr>
          <p:cNvSpPr txBox="1"/>
          <p:nvPr/>
        </p:nvSpPr>
        <p:spPr>
          <a:xfrm>
            <a:off x="2788686" y="263561"/>
            <a:ext cx="9403313" cy="2492990"/>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Hier wurden ein paar Schritte auf einmal durchgeführt:</a:t>
            </a:r>
          </a:p>
          <a:p>
            <a:pPr algn="just"/>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Einfügen einer neuen Spur (oberhalb) und umbenennen dieser in „Audio“</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Einfügen eines Audioclips und einfügen eines weiteren Bildes.</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Verlängern des Bildes bis zur Länge der Audiospur.</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Zu Beginn des Bildes setzen eines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(automatisch durch Verändern eines Wertes) und Erhöhen der X- und Y-Skalierung auf 1,4, damit das Bild den ganzen Bildschirm ausfüllt.</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Setzen von vier </a:t>
            </a:r>
            <a:r>
              <a:rPr lang="de-DE" sz="1200" dirty="0" err="1">
                <a:solidFill>
                  <a:schemeClr val="accent1"/>
                </a:solidFill>
                <a:latin typeface="Verdana" panose="020B0604030504040204" pitchFamily="34" charset="0"/>
                <a:ea typeface="Verdana" panose="020B0604030504040204" pitchFamily="34" charset="0"/>
              </a:rPr>
              <a:t>Keyframes</a:t>
            </a:r>
            <a:r>
              <a:rPr lang="de-DE" sz="1200" dirty="0">
                <a:solidFill>
                  <a:schemeClr val="accent1"/>
                </a:solidFill>
                <a:latin typeface="Verdana" panose="020B0604030504040204" pitchFamily="34" charset="0"/>
                <a:ea typeface="Verdana" panose="020B0604030504040204" pitchFamily="34" charset="0"/>
              </a:rPr>
              <a:t> in der Videospur, zwei zu Beginn und zwei am Ende des Bildes, innerhalb derer jeweils die Audio-Lautstärke der Videospur zuerst abgesenkt und dann angehoben wird.</a:t>
            </a:r>
          </a:p>
        </p:txBody>
      </p:sp>
      <p:pic>
        <p:nvPicPr>
          <p:cNvPr id="5" name="Grafik 4">
            <a:extLst>
              <a:ext uri="{FF2B5EF4-FFF2-40B4-BE49-F238E27FC236}">
                <a16:creationId xmlns:a16="http://schemas.microsoft.com/office/drawing/2014/main" id="{837F8AB2-EDF7-4594-A55A-AA259A1787C7}"/>
              </a:ext>
            </a:extLst>
          </p:cNvPr>
          <p:cNvPicPr>
            <a:picLocks noChangeAspect="1"/>
          </p:cNvPicPr>
          <p:nvPr/>
        </p:nvPicPr>
        <p:blipFill>
          <a:blip r:embed="rId4"/>
          <a:stretch>
            <a:fillRect/>
          </a:stretch>
        </p:blipFill>
        <p:spPr>
          <a:xfrm>
            <a:off x="460521" y="3350690"/>
            <a:ext cx="11270957" cy="3322608"/>
          </a:xfrm>
          <a:prstGeom prst="rect">
            <a:avLst/>
          </a:prstGeom>
        </p:spPr>
      </p:pic>
    </p:spTree>
    <p:extLst>
      <p:ext uri="{BB962C8B-B14F-4D97-AF65-F5344CB8AC3E}">
        <p14:creationId xmlns:p14="http://schemas.microsoft.com/office/powerpoint/2010/main" val="3482606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a:extLst>
              <a:ext uri="{FF2B5EF4-FFF2-40B4-BE49-F238E27FC236}">
                <a16:creationId xmlns:a16="http://schemas.microsoft.com/office/drawing/2014/main" id="{2F13DC1E-EFC4-4DC1-B24B-EA40A6AF2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reeform: Shape 10">
            <a:extLst>
              <a:ext uri="{FF2B5EF4-FFF2-40B4-BE49-F238E27FC236}">
                <a16:creationId xmlns:a16="http://schemas.microsoft.com/office/drawing/2014/main" id="{42967E04-328E-47E4-98D8-F1D74345C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12">
            <a:extLst>
              <a:ext uri="{FF2B5EF4-FFF2-40B4-BE49-F238E27FC236}">
                <a16:creationId xmlns:a16="http://schemas.microsoft.com/office/drawing/2014/main" id="{F7633916-7633-4AA0-A5EF-0AE323E233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4">
            <a:extLst>
              <a:ext uri="{FF2B5EF4-FFF2-40B4-BE49-F238E27FC236}">
                <a16:creationId xmlns:a16="http://schemas.microsoft.com/office/drawing/2014/main" id="{0230B370-A0CD-42D4-8336-521A1A21D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6">
            <a:extLst>
              <a:ext uri="{FF2B5EF4-FFF2-40B4-BE49-F238E27FC236}">
                <a16:creationId xmlns:a16="http://schemas.microsoft.com/office/drawing/2014/main" id="{782E34E3-B7BC-4300-BEF4-21DAB6B29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Isosceles Triangle 18">
            <a:extLst>
              <a:ext uri="{FF2B5EF4-FFF2-40B4-BE49-F238E27FC236}">
                <a16:creationId xmlns:a16="http://schemas.microsoft.com/office/drawing/2014/main" id="{EC08622B-7ECF-4866-9940-580DE3244E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20">
            <a:extLst>
              <a:ext uri="{FF2B5EF4-FFF2-40B4-BE49-F238E27FC236}">
                <a16:creationId xmlns:a16="http://schemas.microsoft.com/office/drawing/2014/main" id="{BF2F5A1B-C25B-4A30-B236-5B4C66916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fik 10" descr="Glühbirne">
            <a:extLst>
              <a:ext uri="{FF2B5EF4-FFF2-40B4-BE49-F238E27FC236}">
                <a16:creationId xmlns:a16="http://schemas.microsoft.com/office/drawing/2014/main" id="{EF4517A4-454A-45C6-81C9-6E23C179DE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2" name="Textfeld 11">
            <a:extLst>
              <a:ext uri="{FF2B5EF4-FFF2-40B4-BE49-F238E27FC236}">
                <a16:creationId xmlns:a16="http://schemas.microsoft.com/office/drawing/2014/main" id="{E1628CF9-981C-44B1-8040-FC2D417E9228}"/>
              </a:ext>
            </a:extLst>
          </p:cNvPr>
          <p:cNvSpPr txBox="1"/>
          <p:nvPr/>
        </p:nvSpPr>
        <p:spPr>
          <a:xfrm>
            <a:off x="2788686" y="263561"/>
            <a:ext cx="9403313" cy="2862322"/>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Wenn man es ganz genau wissen möchte und exakt navigieren muss:</a:t>
            </a:r>
          </a:p>
          <a:p>
            <a:pPr algn="just"/>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1 Sekunde = 30 Frames</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zeigt Frames an, Positionsangaben und Längen aber Kommastellen von Sekunden</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1 Sekunde = 30 Frames und somit 0,1 Sekunden = 3 Frames</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In unserem Fall beginnt das erste Bild bei 19,60 und endet nach 6 Sekunden bei 25,60</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Der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startet aber bei 00:00:19:19, wieso?</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Erklärung: Die Zeit 19,0 Sekunden entspricht einem Frame von 00:00:19:01, also dem ersten Frame in der 19. Sekunde. 0,6 Sekunden später bedeutet 18 Frames weiter, also beim 19. Frame der 19. Sekunde und somit </a:t>
            </a:r>
            <a:r>
              <a:rPr lang="de-DE" sz="1200" dirty="0" err="1">
                <a:solidFill>
                  <a:schemeClr val="accent1"/>
                </a:solidFill>
                <a:latin typeface="Verdana" panose="020B0604030504040204" pitchFamily="34" charset="0"/>
                <a:ea typeface="Verdana" panose="020B0604030504040204" pitchFamily="34" charset="0"/>
              </a:rPr>
              <a:t>mus</a:t>
            </a:r>
            <a:r>
              <a:rPr lang="de-DE" sz="1200" dirty="0">
                <a:solidFill>
                  <a:schemeClr val="accent1"/>
                </a:solidFill>
                <a:latin typeface="Verdana" panose="020B0604030504040204" pitchFamily="34" charset="0"/>
                <a:ea typeface="Verdana" panose="020B0604030504040204" pitchFamily="34" charset="0"/>
              </a:rPr>
              <a:t> der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auf 00:00:19:19.</a:t>
            </a:r>
          </a:p>
        </p:txBody>
      </p:sp>
      <p:pic>
        <p:nvPicPr>
          <p:cNvPr id="14" name="Grafik 13">
            <a:extLst>
              <a:ext uri="{FF2B5EF4-FFF2-40B4-BE49-F238E27FC236}">
                <a16:creationId xmlns:a16="http://schemas.microsoft.com/office/drawing/2014/main" id="{23EF924B-C1CE-4AF2-AA7C-9AAC08B162F4}"/>
              </a:ext>
            </a:extLst>
          </p:cNvPr>
          <p:cNvPicPr>
            <a:picLocks noChangeAspect="1"/>
          </p:cNvPicPr>
          <p:nvPr/>
        </p:nvPicPr>
        <p:blipFill>
          <a:blip r:embed="rId4"/>
          <a:stretch>
            <a:fillRect/>
          </a:stretch>
        </p:blipFill>
        <p:spPr>
          <a:xfrm>
            <a:off x="456711" y="3362516"/>
            <a:ext cx="11278577" cy="3307367"/>
          </a:xfrm>
          <a:prstGeom prst="rect">
            <a:avLst/>
          </a:prstGeom>
        </p:spPr>
      </p:pic>
    </p:spTree>
    <p:extLst>
      <p:ext uri="{BB962C8B-B14F-4D97-AF65-F5344CB8AC3E}">
        <p14:creationId xmlns:p14="http://schemas.microsoft.com/office/powerpoint/2010/main" val="8447898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a:extLst>
              <a:ext uri="{FF2B5EF4-FFF2-40B4-BE49-F238E27FC236}">
                <a16:creationId xmlns:a16="http://schemas.microsoft.com/office/drawing/2014/main" id="{2F13DC1E-EFC4-4DC1-B24B-EA40A6AF2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reeform: Shape 10">
            <a:extLst>
              <a:ext uri="{FF2B5EF4-FFF2-40B4-BE49-F238E27FC236}">
                <a16:creationId xmlns:a16="http://schemas.microsoft.com/office/drawing/2014/main" id="{42967E04-328E-47E4-98D8-F1D74345C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12">
            <a:extLst>
              <a:ext uri="{FF2B5EF4-FFF2-40B4-BE49-F238E27FC236}">
                <a16:creationId xmlns:a16="http://schemas.microsoft.com/office/drawing/2014/main" id="{F7633916-7633-4AA0-A5EF-0AE323E233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4">
            <a:extLst>
              <a:ext uri="{FF2B5EF4-FFF2-40B4-BE49-F238E27FC236}">
                <a16:creationId xmlns:a16="http://schemas.microsoft.com/office/drawing/2014/main" id="{0230B370-A0CD-42D4-8336-521A1A21D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6">
            <a:extLst>
              <a:ext uri="{FF2B5EF4-FFF2-40B4-BE49-F238E27FC236}">
                <a16:creationId xmlns:a16="http://schemas.microsoft.com/office/drawing/2014/main" id="{782E34E3-B7BC-4300-BEF4-21DAB6B29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Isosceles Triangle 18">
            <a:extLst>
              <a:ext uri="{FF2B5EF4-FFF2-40B4-BE49-F238E27FC236}">
                <a16:creationId xmlns:a16="http://schemas.microsoft.com/office/drawing/2014/main" id="{EC08622B-7ECF-4866-9940-580DE3244E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20">
            <a:extLst>
              <a:ext uri="{FF2B5EF4-FFF2-40B4-BE49-F238E27FC236}">
                <a16:creationId xmlns:a16="http://schemas.microsoft.com/office/drawing/2014/main" id="{BF2F5A1B-C25B-4A30-B236-5B4C66916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fik 10" descr="Glühbirne">
            <a:extLst>
              <a:ext uri="{FF2B5EF4-FFF2-40B4-BE49-F238E27FC236}">
                <a16:creationId xmlns:a16="http://schemas.microsoft.com/office/drawing/2014/main" id="{EF4517A4-454A-45C6-81C9-6E23C179DE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4036" y="246220"/>
            <a:ext cx="403040" cy="403040"/>
          </a:xfrm>
          <a:prstGeom prst="rect">
            <a:avLst/>
          </a:prstGeom>
        </p:spPr>
      </p:pic>
      <p:sp>
        <p:nvSpPr>
          <p:cNvPr id="12" name="Textfeld 11">
            <a:extLst>
              <a:ext uri="{FF2B5EF4-FFF2-40B4-BE49-F238E27FC236}">
                <a16:creationId xmlns:a16="http://schemas.microsoft.com/office/drawing/2014/main" id="{E1628CF9-981C-44B1-8040-FC2D417E9228}"/>
              </a:ext>
            </a:extLst>
          </p:cNvPr>
          <p:cNvSpPr txBox="1"/>
          <p:nvPr/>
        </p:nvSpPr>
        <p:spPr>
          <a:xfrm>
            <a:off x="2788686" y="263561"/>
            <a:ext cx="9403313" cy="2308324"/>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Wieder ein paar Schritte in einer Slide:</a:t>
            </a:r>
          </a:p>
          <a:p>
            <a:pPr algn="just"/>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Wir starten das Bild bei 19,60 Sekunden, es dauert 6 Sekunden, endet also bei 25,60 Sekunden und somit einem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Wert von 00:00:25:19</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Das Bild hat von Anfang an eine Skalierung von 1,8 sowohl auf den X- als auch auf den Y-Wert bekommen</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Bis zum Ende möchten wir reinzoomen auf jeweils 4,0. Also setzen wir den </a:t>
            </a:r>
            <a:r>
              <a:rPr lang="de-DE" sz="1200" dirty="0" err="1">
                <a:solidFill>
                  <a:schemeClr val="accent1"/>
                </a:solidFill>
                <a:latin typeface="Verdana" panose="020B0604030504040204" pitchFamily="34" charset="0"/>
                <a:ea typeface="Verdana" panose="020B0604030504040204" pitchFamily="34" charset="0"/>
              </a:rPr>
              <a:t>Ruler</a:t>
            </a:r>
            <a:r>
              <a:rPr lang="de-DE" sz="1200" dirty="0">
                <a:solidFill>
                  <a:schemeClr val="accent1"/>
                </a:solidFill>
                <a:latin typeface="Verdana" panose="020B0604030504040204" pitchFamily="34" charset="0"/>
                <a:ea typeface="Verdana" panose="020B0604030504040204" pitchFamily="34" charset="0"/>
              </a:rPr>
              <a:t> auf 00:00:25:19 und die beiden Skalierungswerte auf 4,0</a:t>
            </a:r>
          </a:p>
          <a:p>
            <a:pPr marL="171450" indent="-171450" algn="just">
              <a:buFont typeface="Wingdings" panose="05000000000000000000" pitchFamily="2" charset="2"/>
              <a:buChar char="§"/>
            </a:pPr>
            <a:endParaRPr lang="de-DE" sz="1200" dirty="0">
              <a:solidFill>
                <a:schemeClr val="accent1"/>
              </a:solidFill>
              <a:latin typeface="Verdana" panose="020B0604030504040204" pitchFamily="34" charset="0"/>
              <a:ea typeface="Verdana" panose="020B0604030504040204" pitchFamily="34" charset="0"/>
            </a:endParaRPr>
          </a:p>
          <a:p>
            <a:pPr marL="171450" indent="-171450" algn="just">
              <a:buFont typeface="Wingdings" panose="05000000000000000000" pitchFamily="2" charset="2"/>
              <a:buChar char="§"/>
            </a:pPr>
            <a:r>
              <a:rPr lang="de-DE" sz="1200" dirty="0">
                <a:solidFill>
                  <a:schemeClr val="accent1"/>
                </a:solidFill>
                <a:latin typeface="Verdana" panose="020B0604030504040204" pitchFamily="34" charset="0"/>
                <a:ea typeface="Verdana" panose="020B0604030504040204" pitchFamily="34" charset="0"/>
              </a:rPr>
              <a:t>Außerdem möchten wir an dieser Stelle auch ein bisschen das Bild verschieben, sodass der Bewegungseffekt noch stärker wird und setzen hier den Ort-X auf 0,6.</a:t>
            </a:r>
          </a:p>
        </p:txBody>
      </p:sp>
      <p:pic>
        <p:nvPicPr>
          <p:cNvPr id="14" name="Grafik 13">
            <a:extLst>
              <a:ext uri="{FF2B5EF4-FFF2-40B4-BE49-F238E27FC236}">
                <a16:creationId xmlns:a16="http://schemas.microsoft.com/office/drawing/2014/main" id="{23EF924B-C1CE-4AF2-AA7C-9AAC08B162F4}"/>
              </a:ext>
            </a:extLst>
          </p:cNvPr>
          <p:cNvPicPr>
            <a:picLocks noChangeAspect="1"/>
          </p:cNvPicPr>
          <p:nvPr/>
        </p:nvPicPr>
        <p:blipFill>
          <a:blip r:embed="rId4"/>
          <a:stretch>
            <a:fillRect/>
          </a:stretch>
        </p:blipFill>
        <p:spPr>
          <a:xfrm>
            <a:off x="456711" y="3362516"/>
            <a:ext cx="11278577" cy="3307367"/>
          </a:xfrm>
          <a:prstGeom prst="rect">
            <a:avLst/>
          </a:prstGeom>
        </p:spPr>
      </p:pic>
    </p:spTree>
    <p:extLst>
      <p:ext uri="{BB962C8B-B14F-4D97-AF65-F5344CB8AC3E}">
        <p14:creationId xmlns:p14="http://schemas.microsoft.com/office/powerpoint/2010/main" val="1679594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fik 1">
            <a:extLst>
              <a:ext uri="{FF2B5EF4-FFF2-40B4-BE49-F238E27FC236}">
                <a16:creationId xmlns:a16="http://schemas.microsoft.com/office/drawing/2014/main" id="{40A4E377-5366-4112-A26B-54679D6D3AE2}"/>
              </a:ext>
            </a:extLst>
          </p:cNvPr>
          <p:cNvPicPr>
            <a:picLocks noChangeAspect="1"/>
          </p:cNvPicPr>
          <p:nvPr/>
        </p:nvPicPr>
        <p:blipFill>
          <a:blip r:embed="rId2"/>
          <a:stretch>
            <a:fillRect/>
          </a:stretch>
        </p:blipFill>
        <p:spPr>
          <a:xfrm>
            <a:off x="1143944" y="643467"/>
            <a:ext cx="9904112" cy="5571065"/>
          </a:xfrm>
          <a:prstGeom prst="rect">
            <a:avLst/>
          </a:prstGeom>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fik 9" descr="Glühbirne">
            <a:extLst>
              <a:ext uri="{FF2B5EF4-FFF2-40B4-BE49-F238E27FC236}">
                <a16:creationId xmlns:a16="http://schemas.microsoft.com/office/drawing/2014/main" id="{39E8FDB6-5E56-449C-B8E1-C97AA362734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4387" y="109719"/>
            <a:ext cx="403040" cy="403040"/>
          </a:xfrm>
          <a:prstGeom prst="rect">
            <a:avLst/>
          </a:prstGeom>
        </p:spPr>
      </p:pic>
      <p:sp>
        <p:nvSpPr>
          <p:cNvPr id="12" name="Textfeld 11">
            <a:extLst>
              <a:ext uri="{FF2B5EF4-FFF2-40B4-BE49-F238E27FC236}">
                <a16:creationId xmlns:a16="http://schemas.microsoft.com/office/drawing/2014/main" id="{73B2AF5B-F66F-459B-AF8F-63C25187F9E5}"/>
              </a:ext>
            </a:extLst>
          </p:cNvPr>
          <p:cNvSpPr txBox="1"/>
          <p:nvPr/>
        </p:nvSpPr>
        <p:spPr>
          <a:xfrm>
            <a:off x="959501" y="105669"/>
            <a:ext cx="11142303" cy="461665"/>
          </a:xfrm>
          <a:prstGeom prst="rect">
            <a:avLst/>
          </a:prstGeom>
          <a:noFill/>
        </p:spPr>
        <p:txBody>
          <a:bodyPr wrap="square" rtlCol="0">
            <a:spAutoFit/>
          </a:bodyPr>
          <a:lstStyle/>
          <a:p>
            <a:pPr algn="just"/>
            <a:r>
              <a:rPr lang="de-DE" sz="1200" dirty="0">
                <a:solidFill>
                  <a:schemeClr val="accent1"/>
                </a:solidFill>
                <a:latin typeface="Verdana" panose="020B0604030504040204" pitchFamily="34" charset="0"/>
                <a:ea typeface="Verdana" panose="020B0604030504040204" pitchFamily="34" charset="0"/>
              </a:rPr>
              <a:t>Letzter Schritt ist der Export. Hier bietet </a:t>
            </a:r>
            <a:r>
              <a:rPr lang="de-DE" sz="1200" dirty="0" err="1">
                <a:solidFill>
                  <a:schemeClr val="accent1"/>
                </a:solidFill>
                <a:latin typeface="Verdana" panose="020B0604030504040204" pitchFamily="34" charset="0"/>
                <a:ea typeface="Verdana" panose="020B0604030504040204" pitchFamily="34" charset="0"/>
              </a:rPr>
              <a:t>OpenShot</a:t>
            </a:r>
            <a:r>
              <a:rPr lang="de-DE" sz="1200" dirty="0">
                <a:solidFill>
                  <a:schemeClr val="accent1"/>
                </a:solidFill>
                <a:latin typeface="Verdana" panose="020B0604030504040204" pitchFamily="34" charset="0"/>
                <a:ea typeface="Verdana" panose="020B0604030504040204" pitchFamily="34" charset="0"/>
              </a:rPr>
              <a:t> eine Reihe von möglichen Presets aus und man wählt die, die am meisten Sinn macht. Die Qualitätsobergrenze liegt immer bei der Obergrenze der eingesetzten </a:t>
            </a:r>
            <a:r>
              <a:rPr lang="de-DE" sz="1200">
                <a:solidFill>
                  <a:schemeClr val="accent1"/>
                </a:solidFill>
                <a:latin typeface="Verdana" panose="020B0604030504040204" pitchFamily="34" charset="0"/>
                <a:ea typeface="Verdana" panose="020B0604030504040204" pitchFamily="34" charset="0"/>
              </a:rPr>
              <a:t>Videos selbst.</a:t>
            </a:r>
            <a:endParaRPr lang="de-DE" sz="1200" dirty="0">
              <a:solidFill>
                <a:schemeClr val="accent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4437464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feld 12">
            <a:extLst>
              <a:ext uri="{FF2B5EF4-FFF2-40B4-BE49-F238E27FC236}">
                <a16:creationId xmlns:a16="http://schemas.microsoft.com/office/drawing/2014/main" id="{E273B7B4-A5CB-45EC-B0D2-E6D315694CDB}"/>
              </a:ext>
            </a:extLst>
          </p:cNvPr>
          <p:cNvSpPr txBox="1"/>
          <p:nvPr/>
        </p:nvSpPr>
        <p:spPr>
          <a:xfrm>
            <a:off x="2147386" y="1303554"/>
            <a:ext cx="10044614" cy="3054426"/>
          </a:xfrm>
          <a:prstGeom prst="rect">
            <a:avLst/>
          </a:prstGeom>
          <a:noFill/>
        </p:spPr>
        <p:txBody>
          <a:bodyPr wrap="square" rtlCol="0">
            <a:spAutoFit/>
          </a:bodyPr>
          <a:lstStyle/>
          <a:p>
            <a:pPr>
              <a:lnSpc>
                <a:spcPct val="125000"/>
              </a:lnSpc>
              <a:spcAft>
                <a:spcPts val="600"/>
              </a:spcAft>
            </a:pPr>
            <a:r>
              <a:rPr lang="de-DE" sz="2400" b="1" dirty="0">
                <a:solidFill>
                  <a:schemeClr val="tx1">
                    <a:lumMod val="65000"/>
                    <a:lumOff val="35000"/>
                  </a:schemeClr>
                </a:solidFill>
                <a:latin typeface="Verdana" panose="020B0604030504040204" pitchFamily="34" charset="0"/>
                <a:ea typeface="Verdana" panose="020B0604030504040204" pitchFamily="34" charset="0"/>
              </a:rPr>
              <a:t>Schmankerl für die (kirchliche) Jugendarbeit</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rPr>
              <a:t>20.10.2021 „positive </a:t>
            </a:r>
            <a:r>
              <a:rPr lang="de-DE" dirty="0" err="1">
                <a:solidFill>
                  <a:schemeClr val="tx1">
                    <a:lumMod val="65000"/>
                    <a:lumOff val="35000"/>
                  </a:schemeClr>
                </a:solidFill>
                <a:latin typeface="Verdana" panose="020B0604030504040204" pitchFamily="34" charset="0"/>
                <a:ea typeface="Verdana" panose="020B0604030504040204" pitchFamily="34" charset="0"/>
              </a:rPr>
              <a:t>vibes</a:t>
            </a:r>
            <a:r>
              <a:rPr lang="de-DE" dirty="0">
                <a:solidFill>
                  <a:schemeClr val="tx1">
                    <a:lumMod val="65000"/>
                    <a:lumOff val="35000"/>
                  </a:schemeClr>
                </a:solidFill>
                <a:latin typeface="Verdana" panose="020B0604030504040204" pitchFamily="34" charset="0"/>
                <a:ea typeface="Verdana" panose="020B0604030504040204" pitchFamily="34" charset="0"/>
              </a:rPr>
              <a:t>“ – Ressourcenschoner und </a:t>
            </a:r>
            <a:r>
              <a:rPr lang="de-DE" dirty="0" err="1">
                <a:solidFill>
                  <a:schemeClr val="tx1">
                    <a:lumMod val="65000"/>
                    <a:lumOff val="35000"/>
                  </a:schemeClr>
                </a:solidFill>
                <a:latin typeface="Verdana" panose="020B0604030504040204" pitchFamily="34" charset="0"/>
                <a:ea typeface="Verdana" panose="020B0604030504040204" pitchFamily="34" charset="0"/>
              </a:rPr>
              <a:t>Resilienztipps</a:t>
            </a:r>
            <a:endParaRPr lang="de-DE" dirty="0">
              <a:solidFill>
                <a:schemeClr val="tx1">
                  <a:lumMod val="65000"/>
                  <a:lumOff val="35000"/>
                </a:schemeClr>
              </a:solidFill>
              <a:latin typeface="Verdana" panose="020B0604030504040204" pitchFamily="34" charset="0"/>
              <a:ea typeface="Verdana" panose="020B0604030504040204" pitchFamily="34" charset="0"/>
            </a:endParaRP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02.11.2021 FSK 18 – die jugendfreie Pfarre?!</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17.11.2021 Joseph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Cardijn</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und die Haltung „Sehen. Urteilen. Handeln. Feiern.“</a:t>
            </a:r>
          </a:p>
          <a:p>
            <a:pPr marL="285750" indent="-285750">
              <a:lnSpc>
                <a:spcPct val="125000"/>
              </a:lnSpc>
              <a:spcAft>
                <a:spcPts val="600"/>
              </a:spcAft>
              <a:buFont typeface="Arial" panose="020B0604020202020204" pitchFamily="34" charset="0"/>
              <a:buChar char="•"/>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30.11.2021 Check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your</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fashion</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 was steckt in meinem T-Shirt?</a:t>
            </a:r>
          </a:p>
          <a:p>
            <a:pPr marL="285750" indent="-285750">
              <a:lnSpc>
                <a:spcPct val="125000"/>
              </a:lnSpc>
              <a:spcAft>
                <a:spcPts val="600"/>
              </a:spcAft>
              <a:buFont typeface="Arial" panose="020B0604020202020204" pitchFamily="34" charset="0"/>
              <a:buChar char="•"/>
            </a:pPr>
            <a:endPar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endParaRPr>
          </a:p>
          <a:p>
            <a:pPr>
              <a:lnSpc>
                <a:spcPct val="125000"/>
              </a:lnSpc>
              <a:spcAft>
                <a:spcPts val="600"/>
              </a:spcAft>
            </a:pP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be</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 </a:t>
            </a:r>
            <a:r>
              <a:rPr lang="de-DE" dirty="0" err="1">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there</a:t>
            </a:r>
            <a:r>
              <a:rPr lang="de-DE" dirty="0">
                <a:solidFill>
                  <a:schemeClr val="tx1">
                    <a:lumMod val="65000"/>
                    <a:lumOff val="35000"/>
                  </a:schemeClr>
                </a:solidFill>
                <a:latin typeface="Verdana" panose="020B0604030504040204" pitchFamily="34" charset="0"/>
                <a:ea typeface="Verdana" panose="020B0604030504040204" pitchFamily="34" charset="0"/>
                <a:sym typeface="Wingdings" panose="05000000000000000000" pitchFamily="2" charset="2"/>
              </a:rPr>
              <a:t>!</a:t>
            </a:r>
          </a:p>
        </p:txBody>
      </p:sp>
    </p:spTree>
    <p:extLst>
      <p:ext uri="{BB962C8B-B14F-4D97-AF65-F5344CB8AC3E}">
        <p14:creationId xmlns:p14="http://schemas.microsoft.com/office/powerpoint/2010/main" val="425797389"/>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DAD1E1A91A26224B8822B23522B8C38C" ma:contentTypeVersion="13" ma:contentTypeDescription="Ein neues Dokument erstellen." ma:contentTypeScope="" ma:versionID="456bf5c451b750cd5130b4c716c81140">
  <xsd:schema xmlns:xsd="http://www.w3.org/2001/XMLSchema" xmlns:xs="http://www.w3.org/2001/XMLSchema" xmlns:p="http://schemas.microsoft.com/office/2006/metadata/properties" xmlns:ns2="83e95aa8-f0d5-4039-ad99-c37bcb4bfcc4" xmlns:ns3="fd66e20b-0ce8-433f-a8ab-56afbed80641" targetNamespace="http://schemas.microsoft.com/office/2006/metadata/properties" ma:root="true" ma:fieldsID="d9e09d1694744a4dd2c244b0691d44a9" ns2:_="" ns3:_="">
    <xsd:import namespace="83e95aa8-f0d5-4039-ad99-c37bcb4bfcc4"/>
    <xsd:import namespace="fd66e20b-0ce8-433f-a8ab-56afbed80641"/>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3e95aa8-f0d5-4039-ad99-c37bcb4bfc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d66e20b-0ce8-433f-a8ab-56afbed80641" elementFormDefault="qualified">
    <xsd:import namespace="http://schemas.microsoft.com/office/2006/documentManagement/types"/>
    <xsd:import namespace="http://schemas.microsoft.com/office/infopath/2007/PartnerControls"/>
    <xsd:element name="SharedWithUsers" ma:index="11"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ACF7AD-DDB3-44DA-B256-BF233E1E3A2D}"/>
</file>

<file path=customXml/itemProps2.xml><?xml version="1.0" encoding="utf-8"?>
<ds:datastoreItem xmlns:ds="http://schemas.openxmlformats.org/officeDocument/2006/customXml" ds:itemID="{D44031E7-CA84-4397-83F5-BAE9E1DCD80E}"/>
</file>

<file path=customXml/itemProps3.xml><?xml version="1.0" encoding="utf-8"?>
<ds:datastoreItem xmlns:ds="http://schemas.openxmlformats.org/officeDocument/2006/customXml" ds:itemID="{1570F074-F706-48A8-AE4F-3F9C971DEB36}"/>
</file>

<file path=docProps/app.xml><?xml version="1.0" encoding="utf-8"?>
<Properties xmlns="http://schemas.openxmlformats.org/officeDocument/2006/extended-properties" xmlns:vt="http://schemas.openxmlformats.org/officeDocument/2006/docPropsVTypes">
  <TotalTime>0</TotalTime>
  <Words>1235</Words>
  <Application>Microsoft Office PowerPoint</Application>
  <PresentationFormat>Breitbild</PresentationFormat>
  <Paragraphs>109</Paragraphs>
  <Slides>43</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43</vt:i4>
      </vt:variant>
    </vt:vector>
  </HeadingPairs>
  <TitlesOfParts>
    <vt:vector size="49" baseType="lpstr">
      <vt:lpstr>Arial</vt:lpstr>
      <vt:lpstr>Calibri</vt:lpstr>
      <vt:lpstr>Calibri Light</vt:lpstr>
      <vt:lpstr>Verdana</vt:lpstr>
      <vt:lpstr>Wingdings</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Christopher Kopecny</dc:creator>
  <cp:lastModifiedBy>Christopher Kopecny</cp:lastModifiedBy>
  <cp:revision>42</cp:revision>
  <dcterms:created xsi:type="dcterms:W3CDTF">2021-07-04T18:02:31Z</dcterms:created>
  <dcterms:modified xsi:type="dcterms:W3CDTF">2021-10-05T16:56:20Z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0x010100DAD1E1A91A26224B8822B23522B8C38C</vt:lpwstr>
  </property>
</Properties>
</file>