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80" r:id="rId3"/>
    <p:sldId id="258" r:id="rId4"/>
    <p:sldId id="278" r:id="rId5"/>
    <p:sldId id="279" r:id="rId6"/>
    <p:sldId id="276" r:id="rId7"/>
    <p:sldId id="260" r:id="rId8"/>
    <p:sldId id="261" r:id="rId9"/>
    <p:sldId id="262" r:id="rId10"/>
    <p:sldId id="268" r:id="rId11"/>
    <p:sldId id="263" r:id="rId12"/>
    <p:sldId id="264" r:id="rId13"/>
    <p:sldId id="265" r:id="rId14"/>
    <p:sldId id="271" r:id="rId15"/>
    <p:sldId id="272" r:id="rId16"/>
    <p:sldId id="273" r:id="rId17"/>
    <p:sldId id="274" r:id="rId18"/>
    <p:sldId id="275" r:id="rId19"/>
    <p:sldId id="266" r:id="rId20"/>
    <p:sldId id="267" r:id="rId21"/>
    <p:sldId id="269" r:id="rId22"/>
    <p:sldId id="270" r:id="rId23"/>
  </p:sldIdLst>
  <p:sldSz cx="12192000" cy="6858000"/>
  <p:notesSz cx="6858000" cy="91440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E117589-64F8-4C74-8751-AFF544AF2B3A}" v="16" dt="2025-08-12T06:34:36.244"/>
    <p1510:client id="{EF3E7143-5EB7-48C0-A9E8-5CBD9382C8F3}" v="9" dt="2025-08-11T15:04:59.54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594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microsoft.com/office/2016/11/relationships/changesInfo" Target="changesInfos/changesInfo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aria Fischer" userId="965a3c02-2db6-426f-885b-0828678deace" providerId="ADAL" clId="{0E117589-64F8-4C74-8751-AFF544AF2B3A}"/>
    <pc:docChg chg="undo custSel addSld delSld modSld">
      <pc:chgData name="Maria Fischer" userId="965a3c02-2db6-426f-885b-0828678deace" providerId="ADAL" clId="{0E117589-64F8-4C74-8751-AFF544AF2B3A}" dt="2025-08-12T06:35:26.680" v="213" actId="20577"/>
      <pc:docMkLst>
        <pc:docMk/>
      </pc:docMkLst>
      <pc:sldChg chg="addSp delSp modSp mod delAnim">
        <pc:chgData name="Maria Fischer" userId="965a3c02-2db6-426f-885b-0828678deace" providerId="ADAL" clId="{0E117589-64F8-4C74-8751-AFF544AF2B3A}" dt="2025-08-12T06:08:15.077" v="185" actId="20577"/>
        <pc:sldMkLst>
          <pc:docMk/>
          <pc:sldMk cId="805388438" sldId="258"/>
        </pc:sldMkLst>
        <pc:spChg chg="add mod">
          <ac:chgData name="Maria Fischer" userId="965a3c02-2db6-426f-885b-0828678deace" providerId="ADAL" clId="{0E117589-64F8-4C74-8751-AFF544AF2B3A}" dt="2025-08-12T06:08:15.077" v="185" actId="20577"/>
          <ac:spMkLst>
            <pc:docMk/>
            <pc:sldMk cId="805388438" sldId="258"/>
            <ac:spMk id="2" creationId="{272D1F09-A70C-2DD8-8C1B-D5FC5977534A}"/>
          </ac:spMkLst>
        </pc:spChg>
        <pc:spChg chg="add mod">
          <ac:chgData name="Maria Fischer" userId="965a3c02-2db6-426f-885b-0828678deace" providerId="ADAL" clId="{0E117589-64F8-4C74-8751-AFF544AF2B3A}" dt="2025-08-12T06:06:54.180" v="145" actId="20577"/>
          <ac:spMkLst>
            <pc:docMk/>
            <pc:sldMk cId="805388438" sldId="258"/>
            <ac:spMk id="3" creationId="{E6D9FF05-685A-AC20-0241-C76948790B49}"/>
          </ac:spMkLst>
        </pc:spChg>
        <pc:picChg chg="del">
          <ac:chgData name="Maria Fischer" userId="965a3c02-2db6-426f-885b-0828678deace" providerId="ADAL" clId="{0E117589-64F8-4C74-8751-AFF544AF2B3A}" dt="2025-08-12T06:03:05.378" v="1" actId="478"/>
          <ac:picMkLst>
            <pc:docMk/>
            <pc:sldMk cId="805388438" sldId="258"/>
            <ac:picMk id="7" creationId="{7C9DACCD-93BC-7074-CB88-50A79D64C0CC}"/>
          </ac:picMkLst>
        </pc:picChg>
      </pc:sldChg>
      <pc:sldChg chg="del">
        <pc:chgData name="Maria Fischer" userId="965a3c02-2db6-426f-885b-0828678deace" providerId="ADAL" clId="{0E117589-64F8-4C74-8751-AFF544AF2B3A}" dt="2025-08-12T06:07:48.113" v="169" actId="47"/>
        <pc:sldMkLst>
          <pc:docMk/>
          <pc:sldMk cId="2762390770" sldId="259"/>
        </pc:sldMkLst>
      </pc:sldChg>
      <pc:sldChg chg="delSp mod">
        <pc:chgData name="Maria Fischer" userId="965a3c02-2db6-426f-885b-0828678deace" providerId="ADAL" clId="{0E117589-64F8-4C74-8751-AFF544AF2B3A}" dt="2025-08-11T15:09:46.584" v="0" actId="478"/>
        <pc:sldMkLst>
          <pc:docMk/>
          <pc:sldMk cId="533569617" sldId="268"/>
        </pc:sldMkLst>
        <pc:spChg chg="del">
          <ac:chgData name="Maria Fischer" userId="965a3c02-2db6-426f-885b-0828678deace" providerId="ADAL" clId="{0E117589-64F8-4C74-8751-AFF544AF2B3A}" dt="2025-08-11T15:09:46.584" v="0" actId="478"/>
          <ac:spMkLst>
            <pc:docMk/>
            <pc:sldMk cId="533569617" sldId="268"/>
            <ac:spMk id="8" creationId="{78333FDF-5879-44B6-8120-B8B3AB301D12}"/>
          </ac:spMkLst>
        </pc:spChg>
      </pc:sldChg>
      <pc:sldChg chg="del">
        <pc:chgData name="Maria Fischer" userId="965a3c02-2db6-426f-885b-0828678deace" providerId="ADAL" clId="{0E117589-64F8-4C74-8751-AFF544AF2B3A}" dt="2025-08-12T06:07:49.071" v="170" actId="47"/>
        <pc:sldMkLst>
          <pc:docMk/>
          <pc:sldMk cId="1248689382" sldId="277"/>
        </pc:sldMkLst>
      </pc:sldChg>
      <pc:sldChg chg="modSp add mod">
        <pc:chgData name="Maria Fischer" userId="965a3c02-2db6-426f-885b-0828678deace" providerId="ADAL" clId="{0E117589-64F8-4C74-8751-AFF544AF2B3A}" dt="2025-08-12T06:35:24.783" v="212" actId="20577"/>
        <pc:sldMkLst>
          <pc:docMk/>
          <pc:sldMk cId="3848216097" sldId="278"/>
        </pc:sldMkLst>
        <pc:spChg chg="mod">
          <ac:chgData name="Maria Fischer" userId="965a3c02-2db6-426f-885b-0828678deace" providerId="ADAL" clId="{0E117589-64F8-4C74-8751-AFF544AF2B3A}" dt="2025-08-12T06:08:20.575" v="186"/>
          <ac:spMkLst>
            <pc:docMk/>
            <pc:sldMk cId="3848216097" sldId="278"/>
            <ac:spMk id="2" creationId="{A588854B-042A-419C-F487-2C3EACEACD0F}"/>
          </ac:spMkLst>
        </pc:spChg>
        <pc:spChg chg="mod">
          <ac:chgData name="Maria Fischer" userId="965a3c02-2db6-426f-885b-0828678deace" providerId="ADAL" clId="{0E117589-64F8-4C74-8751-AFF544AF2B3A}" dt="2025-08-12T06:35:24.783" v="212" actId="20577"/>
          <ac:spMkLst>
            <pc:docMk/>
            <pc:sldMk cId="3848216097" sldId="278"/>
            <ac:spMk id="3" creationId="{1759A121-2E50-E577-9FEF-F0792CD09776}"/>
          </ac:spMkLst>
        </pc:spChg>
      </pc:sldChg>
      <pc:sldChg chg="modSp add mod">
        <pc:chgData name="Maria Fischer" userId="965a3c02-2db6-426f-885b-0828678deace" providerId="ADAL" clId="{0E117589-64F8-4C74-8751-AFF544AF2B3A}" dt="2025-08-12T06:35:26.680" v="213" actId="20577"/>
        <pc:sldMkLst>
          <pc:docMk/>
          <pc:sldMk cId="2769984639" sldId="279"/>
        </pc:sldMkLst>
        <pc:spChg chg="mod">
          <ac:chgData name="Maria Fischer" userId="965a3c02-2db6-426f-885b-0828678deace" providerId="ADAL" clId="{0E117589-64F8-4C74-8751-AFF544AF2B3A}" dt="2025-08-12T06:08:23.859" v="187"/>
          <ac:spMkLst>
            <pc:docMk/>
            <pc:sldMk cId="2769984639" sldId="279"/>
            <ac:spMk id="2" creationId="{7E410C56-D30F-543F-E302-596D90A56E7D}"/>
          </ac:spMkLst>
        </pc:spChg>
        <pc:spChg chg="mod">
          <ac:chgData name="Maria Fischer" userId="965a3c02-2db6-426f-885b-0828678deace" providerId="ADAL" clId="{0E117589-64F8-4C74-8751-AFF544AF2B3A}" dt="2025-08-12T06:35:26.680" v="213" actId="20577"/>
          <ac:spMkLst>
            <pc:docMk/>
            <pc:sldMk cId="2769984639" sldId="279"/>
            <ac:spMk id="3" creationId="{112EF9F1-EF8B-1F7B-793E-150163E766B4}"/>
          </ac:spMkLst>
        </pc:spChg>
      </pc:sldChg>
      <pc:sldChg chg="add del">
        <pc:chgData name="Maria Fischer" userId="965a3c02-2db6-426f-885b-0828678deace" providerId="ADAL" clId="{0E117589-64F8-4C74-8751-AFF544AF2B3A}" dt="2025-08-12T06:07:56.881" v="172"/>
        <pc:sldMkLst>
          <pc:docMk/>
          <pc:sldMk cId="1143156039" sldId="280"/>
        </pc:sldMkLst>
      </pc:sldChg>
      <pc:sldChg chg="modSp add mod">
        <pc:chgData name="Maria Fischer" userId="965a3c02-2db6-426f-885b-0828678deace" providerId="ADAL" clId="{0E117589-64F8-4C74-8751-AFF544AF2B3A}" dt="2025-08-12T06:35:20.156" v="211" actId="20577"/>
        <pc:sldMkLst>
          <pc:docMk/>
          <pc:sldMk cId="1561588978" sldId="280"/>
        </pc:sldMkLst>
        <pc:spChg chg="mod">
          <ac:chgData name="Maria Fischer" userId="965a3c02-2db6-426f-885b-0828678deace" providerId="ADAL" clId="{0E117589-64F8-4C74-8751-AFF544AF2B3A}" dt="2025-08-12T06:08:31.327" v="191" actId="20577"/>
          <ac:spMkLst>
            <pc:docMk/>
            <pc:sldMk cId="1561588978" sldId="280"/>
            <ac:spMk id="2" creationId="{5A44C1D0-F9E0-9482-C250-9EE4A0473AFF}"/>
          </ac:spMkLst>
        </pc:spChg>
        <pc:spChg chg="mod">
          <ac:chgData name="Maria Fischer" userId="965a3c02-2db6-426f-885b-0828678deace" providerId="ADAL" clId="{0E117589-64F8-4C74-8751-AFF544AF2B3A}" dt="2025-08-12T06:35:20.156" v="211" actId="20577"/>
          <ac:spMkLst>
            <pc:docMk/>
            <pc:sldMk cId="1561588978" sldId="280"/>
            <ac:spMk id="3" creationId="{4219CDAD-65FE-96A6-58CF-B83DD94E0ECC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2AF7AD30-44C2-DF4D-7517-8FC0FE5312D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de-DE"/>
              <a:t>Mastertitelformat bearbeiten</a:t>
            </a:r>
            <a:endParaRPr lang="de-AT"/>
          </a:p>
        </p:txBody>
      </p:sp>
      <p:sp>
        <p:nvSpPr>
          <p:cNvPr id="3" name="Untertitel 2">
            <a:extLst>
              <a:ext uri="{FF2B5EF4-FFF2-40B4-BE49-F238E27FC236}">
                <a16:creationId xmlns:a16="http://schemas.microsoft.com/office/drawing/2014/main" id="{E788C32F-AFF8-387C-3775-A06B5FEAC09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/>
              <a:t>Master-Untertitelformat bearbeiten</a:t>
            </a:r>
            <a:endParaRPr lang="de-AT"/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38DD8A6B-37FA-E088-ED69-15A97BBB7C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F0399C-EF98-423E-BA54-DC51FCD4DEFF}" type="datetimeFigureOut">
              <a:rPr lang="de-AT" smtClean="0"/>
              <a:t>12.08.2025</a:t>
            </a:fld>
            <a:endParaRPr lang="de-AT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CC39F260-8379-9329-21E5-53A6297075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934DC15F-E565-7EC7-A23A-D7B6F06494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575FAF-7615-442B-BD4B-400A7C9308EC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19288750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EB45386D-9A0C-63FC-6C8C-6716511F52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de-AT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2C65B5EC-6AED-B556-8F3A-843A1D100BC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AT"/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20933BBB-042F-8C93-4919-2F46CACDD3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F0399C-EF98-423E-BA54-DC51FCD4DEFF}" type="datetimeFigureOut">
              <a:rPr lang="de-AT" smtClean="0"/>
              <a:t>12.08.2025</a:t>
            </a:fld>
            <a:endParaRPr lang="de-AT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35A70971-6D41-0EEF-9A78-9D890C4AE3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B23BE99E-9452-7120-FF39-3583EE942F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575FAF-7615-442B-BD4B-400A7C9308EC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20491690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FDD0BC4F-72BF-9266-4FDE-96A0CFA14F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de-DE"/>
              <a:t>Mastertitelformat bearbeiten</a:t>
            </a:r>
            <a:endParaRPr lang="de-AT"/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A0F1CA03-78A6-4D44-4E6C-A189016758A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A07666F1-5404-178C-B4D7-A616B4FFC7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F0399C-EF98-423E-BA54-DC51FCD4DEFF}" type="datetimeFigureOut">
              <a:rPr lang="de-AT" smtClean="0"/>
              <a:t>12.08.2025</a:t>
            </a:fld>
            <a:endParaRPr lang="de-AT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969489B2-D22A-AB6C-C561-608E4A8FF1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CF9D9FDD-6189-D05B-0987-26D67B9649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575FAF-7615-442B-BD4B-400A7C9308EC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4948152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F705D01A-F76C-2D68-39C6-F31D735D5D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de-AT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6BB8E330-749B-C35A-C9D9-3B8FA82B624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AT"/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C7D48E30-462B-1073-65E5-5CDB11CBB2A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AT"/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22068071-845F-85BE-CCBB-D563629FA8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F0399C-EF98-423E-BA54-DC51FCD4DEFF}" type="datetimeFigureOut">
              <a:rPr lang="de-AT" smtClean="0"/>
              <a:t>12.08.2025</a:t>
            </a:fld>
            <a:endParaRPr lang="de-AT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FA0C4D05-65D1-C356-3F19-16DBBE13E9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74883CF7-B150-51CC-C3DC-1FE79B9FD6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575FAF-7615-442B-BD4B-400A7C9308EC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2086112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E4ACAC28-3152-A47D-D80A-0E23E6698D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de-DE"/>
              <a:t>Mastertitelformat bearbeiten</a:t>
            </a:r>
            <a:endParaRPr lang="de-AT"/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97CBD4A1-F40B-88DC-BEF7-1A3C4D23FBD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66AE8556-F3D8-E291-F13C-57358C3483E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AT"/>
          </a:p>
        </p:txBody>
      </p:sp>
      <p:sp>
        <p:nvSpPr>
          <p:cNvPr id="5" name="Textplatzhalter 4">
            <a:extLst>
              <a:ext uri="{FF2B5EF4-FFF2-40B4-BE49-F238E27FC236}">
                <a16:creationId xmlns:a16="http://schemas.microsoft.com/office/drawing/2014/main" id="{C66D677A-C793-B6F8-BF04-E3A4EF554CE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6" name="Inhaltsplatzhalter 5">
            <a:extLst>
              <a:ext uri="{FF2B5EF4-FFF2-40B4-BE49-F238E27FC236}">
                <a16:creationId xmlns:a16="http://schemas.microsoft.com/office/drawing/2014/main" id="{8A740901-E13E-5505-3E25-69A7EACCE5E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AT"/>
          </a:p>
        </p:txBody>
      </p:sp>
      <p:sp>
        <p:nvSpPr>
          <p:cNvPr id="7" name="Datumsplatzhalter 6">
            <a:extLst>
              <a:ext uri="{FF2B5EF4-FFF2-40B4-BE49-F238E27FC236}">
                <a16:creationId xmlns:a16="http://schemas.microsoft.com/office/drawing/2014/main" id="{D301CF75-5BF4-4D6B-03A6-E99BB69D4B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F0399C-EF98-423E-BA54-DC51FCD4DEFF}" type="datetimeFigureOut">
              <a:rPr lang="de-AT" smtClean="0"/>
              <a:t>12.08.2025</a:t>
            </a:fld>
            <a:endParaRPr lang="de-AT"/>
          </a:p>
        </p:txBody>
      </p:sp>
      <p:sp>
        <p:nvSpPr>
          <p:cNvPr id="8" name="Fußzeilenplatzhalter 7">
            <a:extLst>
              <a:ext uri="{FF2B5EF4-FFF2-40B4-BE49-F238E27FC236}">
                <a16:creationId xmlns:a16="http://schemas.microsoft.com/office/drawing/2014/main" id="{DB5C3D9B-D194-B142-F948-CD8AD68C85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9" name="Foliennummernplatzhalter 8">
            <a:extLst>
              <a:ext uri="{FF2B5EF4-FFF2-40B4-BE49-F238E27FC236}">
                <a16:creationId xmlns:a16="http://schemas.microsoft.com/office/drawing/2014/main" id="{34CD7B1C-B94C-4AE1-4C1A-56C1F620A4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575FAF-7615-442B-BD4B-400A7C9308EC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373863036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95EEC68D-BC45-94A7-CF5A-768CCDEA34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de-AT"/>
          </a:p>
        </p:txBody>
      </p:sp>
      <p:sp>
        <p:nvSpPr>
          <p:cNvPr id="3" name="Datumsplatzhalter 2">
            <a:extLst>
              <a:ext uri="{FF2B5EF4-FFF2-40B4-BE49-F238E27FC236}">
                <a16:creationId xmlns:a16="http://schemas.microsoft.com/office/drawing/2014/main" id="{A100F1C7-1102-9D19-773C-C57DD87A31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F0399C-EF98-423E-BA54-DC51FCD4DEFF}" type="datetimeFigureOut">
              <a:rPr lang="de-AT" smtClean="0"/>
              <a:t>12.08.2025</a:t>
            </a:fld>
            <a:endParaRPr lang="de-AT"/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4E6F4DC4-E365-A31E-D65F-4107155897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id="{DE5EDE21-8EFA-214F-5441-356B08A4EE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575FAF-7615-442B-BD4B-400A7C9308EC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2938357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>
            <a:extLst>
              <a:ext uri="{FF2B5EF4-FFF2-40B4-BE49-F238E27FC236}">
                <a16:creationId xmlns:a16="http://schemas.microsoft.com/office/drawing/2014/main" id="{66CF6EB5-2D95-7C81-EB4D-91D981C80B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F0399C-EF98-423E-BA54-DC51FCD4DEFF}" type="datetimeFigureOut">
              <a:rPr lang="de-AT" smtClean="0"/>
              <a:t>12.08.2025</a:t>
            </a:fld>
            <a:endParaRPr lang="de-AT"/>
          </a:p>
        </p:txBody>
      </p:sp>
      <p:sp>
        <p:nvSpPr>
          <p:cNvPr id="3" name="Fußzeilenplatzhalter 2">
            <a:extLst>
              <a:ext uri="{FF2B5EF4-FFF2-40B4-BE49-F238E27FC236}">
                <a16:creationId xmlns:a16="http://schemas.microsoft.com/office/drawing/2014/main" id="{D6575C96-A71C-103B-68BF-CB64B6234B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596CF1BA-0853-201E-AC3C-D2ED0C886B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575FAF-7615-442B-BD4B-400A7C9308EC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40728747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6CBCFCE7-4055-FA01-9263-F1CF84DB59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Mastertitelformat bearbeiten</a:t>
            </a:r>
            <a:endParaRPr lang="de-AT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DA135DBF-0155-D52D-DC03-0228D7ECC40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AT"/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44160438-2697-A388-95F7-9007B4774FA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33E00827-B74F-75A6-AA4E-3916BBC50F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F0399C-EF98-423E-BA54-DC51FCD4DEFF}" type="datetimeFigureOut">
              <a:rPr lang="de-AT" smtClean="0"/>
              <a:t>12.08.2025</a:t>
            </a:fld>
            <a:endParaRPr lang="de-AT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39548465-5132-42CC-C745-7172D73CF3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9CF6E5FE-8CD1-A880-07A0-EF0F57AA3B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575FAF-7615-442B-BD4B-400A7C9308EC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22983179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4F8DCE3E-EED9-F772-4A41-919FA53565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Mastertitelformat bearbeiten</a:t>
            </a:r>
            <a:endParaRPr lang="de-AT"/>
          </a:p>
        </p:txBody>
      </p:sp>
      <p:sp>
        <p:nvSpPr>
          <p:cNvPr id="3" name="Bildplatzhalter 2">
            <a:extLst>
              <a:ext uri="{FF2B5EF4-FFF2-40B4-BE49-F238E27FC236}">
                <a16:creationId xmlns:a16="http://schemas.microsoft.com/office/drawing/2014/main" id="{52BE2B64-406D-0CC5-10AA-D151DFB4DDA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de-AT"/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88B4B430-CCF8-03FB-4FD6-8BF59C1E13F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46D6341C-636A-FC8A-5B2F-A4F7508E85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F0399C-EF98-423E-BA54-DC51FCD4DEFF}" type="datetimeFigureOut">
              <a:rPr lang="de-AT" smtClean="0"/>
              <a:t>12.08.2025</a:t>
            </a:fld>
            <a:endParaRPr lang="de-AT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B1A749A2-7020-3DF2-6EA8-EF90B746D5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B917FAF3-0795-BD33-1C1F-4DE748C23F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575FAF-7615-442B-BD4B-400A7C9308EC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22723712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518A2CCC-00AD-6F91-EB04-4A5451C9A4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de-AT"/>
          </a:p>
        </p:txBody>
      </p:sp>
      <p:sp>
        <p:nvSpPr>
          <p:cNvPr id="3" name="Vertikaler Textplatzhalter 2">
            <a:extLst>
              <a:ext uri="{FF2B5EF4-FFF2-40B4-BE49-F238E27FC236}">
                <a16:creationId xmlns:a16="http://schemas.microsoft.com/office/drawing/2014/main" id="{3C9FEE3F-C935-6896-3036-FD97A81AFD8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AT"/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7E31A7CD-03D7-06F7-C2C6-214096BB9A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F0399C-EF98-423E-BA54-DC51FCD4DEFF}" type="datetimeFigureOut">
              <a:rPr lang="de-AT" smtClean="0"/>
              <a:t>12.08.2025</a:t>
            </a:fld>
            <a:endParaRPr lang="de-AT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1BF92C28-C022-8F7B-4893-2041FD5AB4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B834798A-C60D-AEE8-87AB-91AC9573AF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575FAF-7615-442B-BD4B-400A7C9308EC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40861277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>
            <a:extLst>
              <a:ext uri="{FF2B5EF4-FFF2-40B4-BE49-F238E27FC236}">
                <a16:creationId xmlns:a16="http://schemas.microsoft.com/office/drawing/2014/main" id="{ABC5F406-ED5B-B324-44C6-E7950C2E072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de-DE"/>
              <a:t>Mastertitelformat bearbeiten</a:t>
            </a:r>
            <a:endParaRPr lang="de-AT"/>
          </a:p>
        </p:txBody>
      </p:sp>
      <p:sp>
        <p:nvSpPr>
          <p:cNvPr id="3" name="Vertikaler Textplatzhalter 2">
            <a:extLst>
              <a:ext uri="{FF2B5EF4-FFF2-40B4-BE49-F238E27FC236}">
                <a16:creationId xmlns:a16="http://schemas.microsoft.com/office/drawing/2014/main" id="{C6858077-F35B-4E36-7C11-A64703832CB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AT"/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D47B1622-EFF1-F93E-4E76-58CE399D74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F0399C-EF98-423E-BA54-DC51FCD4DEFF}" type="datetimeFigureOut">
              <a:rPr lang="de-AT" smtClean="0"/>
              <a:t>12.08.2025</a:t>
            </a:fld>
            <a:endParaRPr lang="de-AT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1AC666E8-E31F-8026-5544-C2C2309E0A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1307D49F-A9D7-F9EA-72CB-ECDCC4265A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575FAF-7615-442B-BD4B-400A7C9308EC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38209872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>
            <a:extLst>
              <a:ext uri="{FF2B5EF4-FFF2-40B4-BE49-F238E27FC236}">
                <a16:creationId xmlns:a16="http://schemas.microsoft.com/office/drawing/2014/main" id="{0EF91AC3-D58D-5031-0C1D-F95FBA4CAA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/>
              <a:t>Mastertitelformat bearbeiten</a:t>
            </a:r>
            <a:endParaRPr lang="de-AT"/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867F59D7-7FC4-8BBE-C957-5162F589BCB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AT"/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87BC21C2-1688-6FB5-A9FF-32FCF40F001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FF0399C-EF98-423E-BA54-DC51FCD4DEFF}" type="datetimeFigureOut">
              <a:rPr lang="de-AT" smtClean="0"/>
              <a:t>12.08.2025</a:t>
            </a:fld>
            <a:endParaRPr lang="de-AT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9DEF2245-246A-1001-6215-526AACA275A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de-AT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134A3070-B2B3-F028-4C75-79E31FCEA98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EB575FAF-7615-442B-BD4B-400A7C9308EC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4273494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kj-ooe.at/dl/ukMsJKJLoKnNMJqx4KlJK/navi_video_mp4" TargetMode="Externa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kj-ooe.at/dl/KrmoJKJLoKnNMJqx4LJK/sturm_fragen_mp4" TargetMode="Externa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kj-ooe.at/dl/rOmsJKJLoKnNMJqx4KmJK/sturm_ohne_fragen_mp4" TargetMode="Externa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riEes5JApxA?feature=oembed" TargetMode="Externa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9.png"/><Relationship Id="rId4" Type="http://schemas.openxmlformats.org/officeDocument/2006/relationships/image" Target="../media/image1.jp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94A5C6FE-6AA5-4B0C-11F1-F5252AFE9E16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3" name="Untertitel 2">
            <a:extLst>
              <a:ext uri="{FF2B5EF4-FFF2-40B4-BE49-F238E27FC236}">
                <a16:creationId xmlns:a16="http://schemas.microsoft.com/office/drawing/2014/main" id="{1455875B-FE18-4021-3429-E8732A51DEBA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de-AT"/>
          </a:p>
        </p:txBody>
      </p:sp>
      <p:pic>
        <p:nvPicPr>
          <p:cNvPr id="5" name="Grafik 4" descr="Ein Bild, das Leuchtturm, Himmel, Wolke, Gebäude enthält.&#10;&#10;KI-generierte Inhalte können fehlerhaft sein.">
            <a:extLst>
              <a:ext uri="{FF2B5EF4-FFF2-40B4-BE49-F238E27FC236}">
                <a16:creationId xmlns:a16="http://schemas.microsoft.com/office/drawing/2014/main" id="{AF1EADE1-CACC-9E69-572C-E1A939219C4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6" t="14342" r="-376" b="-629"/>
          <a:stretch/>
        </p:blipFill>
        <p:spPr>
          <a:xfrm>
            <a:off x="0" y="0"/>
            <a:ext cx="12284364" cy="10599809"/>
          </a:xfrm>
          <a:prstGeom prst="rect">
            <a:avLst/>
          </a:prstGeom>
        </p:spPr>
      </p:pic>
      <p:pic>
        <p:nvPicPr>
          <p:cNvPr id="7" name="Grafik 6" descr="Ein Bild, das Schrift, Grafiken, Kalligrafie, Text enthält.&#10;&#10;KI-generierte Inhalte können fehlerhaft sein.">
            <a:extLst>
              <a:ext uri="{FF2B5EF4-FFF2-40B4-BE49-F238E27FC236}">
                <a16:creationId xmlns:a16="http://schemas.microsoft.com/office/drawing/2014/main" id="{CABA2F14-DE66-03C7-7DCF-83C8DD8ED20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0136" y="4102445"/>
            <a:ext cx="8139682" cy="2755555"/>
          </a:xfrm>
          <a:prstGeom prst="rect">
            <a:avLst/>
          </a:prstGeom>
        </p:spPr>
      </p:pic>
      <p:pic>
        <p:nvPicPr>
          <p:cNvPr id="9" name="Grafik 8" descr="Ein Bild, das Logo, Symbol, Grafiken, Schrift enthält.&#10;&#10;KI-generierte Inhalte können fehlerhaft sein.">
            <a:extLst>
              <a:ext uri="{FF2B5EF4-FFF2-40B4-BE49-F238E27FC236}">
                <a16:creationId xmlns:a16="http://schemas.microsoft.com/office/drawing/2014/main" id="{DF730D4A-ED69-B6E9-1AB9-1BD6D30E711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8537" y="719298"/>
            <a:ext cx="1561905" cy="1282540"/>
          </a:xfrm>
          <a:prstGeom prst="rect">
            <a:avLst/>
          </a:prstGeom>
        </p:spPr>
      </p:pic>
      <p:pic>
        <p:nvPicPr>
          <p:cNvPr id="11" name="Grafik 10" descr="Ein Bild, das Text, Schrift, Kreis, Grafiken enthält.&#10;&#10;KI-generierte Inhalte können fehlerhaft sein.">
            <a:extLst>
              <a:ext uri="{FF2B5EF4-FFF2-40B4-BE49-F238E27FC236}">
                <a16:creationId xmlns:a16="http://schemas.microsoft.com/office/drawing/2014/main" id="{9FBB1265-271E-6287-6588-284443846A2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08875" y="-1383681"/>
            <a:ext cx="4380952" cy="49396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416787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0138EF4-EF91-F367-8667-79CCE091CCE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Grafik 5" descr="Ein Bild, das Leuchtturm, Himmel, Wolke, Gebäude enthält.&#10;&#10;KI-generierte Inhalte können fehlerhaft sein.">
            <a:extLst>
              <a:ext uri="{FF2B5EF4-FFF2-40B4-BE49-F238E27FC236}">
                <a16:creationId xmlns:a16="http://schemas.microsoft.com/office/drawing/2014/main" id="{F90A7D26-AE8E-CF17-39B3-F5C8DAAD378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5" t="3236" r="3001" b="84832"/>
          <a:stretch/>
        </p:blipFill>
        <p:spPr>
          <a:xfrm>
            <a:off x="0" y="0"/>
            <a:ext cx="12192000" cy="1505528"/>
          </a:xfrm>
          <a:prstGeom prst="rect">
            <a:avLst/>
          </a:prstGeom>
        </p:spPr>
      </p:pic>
      <p:sp>
        <p:nvSpPr>
          <p:cNvPr id="2" name="Titel 1">
            <a:extLst>
              <a:ext uri="{FF2B5EF4-FFF2-40B4-BE49-F238E27FC236}">
                <a16:creationId xmlns:a16="http://schemas.microsoft.com/office/drawing/2014/main" id="{5A44C1D0-F9E0-9482-C250-9EE4A0473A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en-GB" sz="8000" baseline="30000" dirty="0">
                <a:solidFill>
                  <a:schemeClr val="bg1"/>
                </a:solidFill>
                <a:latin typeface="Open Sans Extrabold" panose="020B0906030804020204" pitchFamily="34" charset="0"/>
              </a:rPr>
              <a:t>VIDEO (Idee 1)</a:t>
            </a:r>
            <a:endParaRPr lang="de-AT" sz="8000" dirty="0">
              <a:solidFill>
                <a:schemeClr val="bg1"/>
              </a:solidFill>
            </a:endParaRP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4219CDAD-65FE-96A6-58CF-B83DD94E0E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199" y="1825625"/>
            <a:ext cx="10515599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de-DE" sz="4800" dirty="0">
                <a:hlinkClick r:id="rId3"/>
              </a:rPr>
              <a:t>Navigationsvideo </a:t>
            </a:r>
            <a:endParaRPr lang="de-DE" sz="4800" dirty="0"/>
          </a:p>
          <a:p>
            <a:pPr marL="0" indent="0">
              <a:buNone/>
            </a:pPr>
            <a:r>
              <a:rPr lang="de-DE" sz="4800" dirty="0"/>
              <a:t>Lade dir das Video herunter und füge es in die </a:t>
            </a:r>
            <a:r>
              <a:rPr lang="de-DE" sz="4800" dirty="0" err="1"/>
              <a:t>Powerpoint</a:t>
            </a:r>
            <a:r>
              <a:rPr lang="de-DE" sz="4800" dirty="0"/>
              <a:t> ein.</a:t>
            </a:r>
            <a:br>
              <a:rPr lang="de-DE" sz="4800" dirty="0"/>
            </a:br>
            <a:endParaRPr lang="de-DE" sz="4800" dirty="0"/>
          </a:p>
          <a:p>
            <a:endParaRPr lang="de-DE" sz="4800" dirty="0"/>
          </a:p>
        </p:txBody>
      </p:sp>
    </p:spTree>
    <p:extLst>
      <p:ext uri="{BB962C8B-B14F-4D97-AF65-F5344CB8AC3E}">
        <p14:creationId xmlns:p14="http://schemas.microsoft.com/office/powerpoint/2010/main" val="156158897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Grafik 5" descr="Ein Bild, das Leuchtturm, Himmel, Wolke, Gebäude enthält.&#10;&#10;KI-generierte Inhalte können fehlerhaft sein.">
            <a:extLst>
              <a:ext uri="{FF2B5EF4-FFF2-40B4-BE49-F238E27FC236}">
                <a16:creationId xmlns:a16="http://schemas.microsoft.com/office/drawing/2014/main" id="{AFAA3B05-327A-326D-166A-1A14211D524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5" t="3236" r="3001" b="84832"/>
          <a:stretch/>
        </p:blipFill>
        <p:spPr>
          <a:xfrm>
            <a:off x="0" y="0"/>
            <a:ext cx="12192000" cy="1505528"/>
          </a:xfrm>
          <a:prstGeom prst="rect">
            <a:avLst/>
          </a:prstGeom>
        </p:spPr>
      </p:pic>
      <p:sp>
        <p:nvSpPr>
          <p:cNvPr id="2" name="Titel 1">
            <a:extLst>
              <a:ext uri="{FF2B5EF4-FFF2-40B4-BE49-F238E27FC236}">
                <a16:creationId xmlns:a16="http://schemas.microsoft.com/office/drawing/2014/main" id="{272D1F09-A70C-2DD8-8C1B-D5FC597753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en-GB" sz="8000" b="0" i="0" u="none" strike="noStrike" baseline="30000" dirty="0">
                <a:solidFill>
                  <a:schemeClr val="bg1"/>
                </a:solidFill>
                <a:latin typeface="Open Sans Extrabold" panose="020B0906030804020204" pitchFamily="34" charset="0"/>
              </a:rPr>
              <a:t>VIDEO (Idee 2)</a:t>
            </a:r>
            <a:endParaRPr lang="de-AT" sz="8000" dirty="0">
              <a:solidFill>
                <a:schemeClr val="bg1"/>
              </a:solidFill>
            </a:endParaRP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E6D9FF05-685A-AC20-0241-C76948790B4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199" y="1825625"/>
            <a:ext cx="10515599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de-DE" sz="4800" dirty="0"/>
              <a:t>Impulsfragen</a:t>
            </a:r>
          </a:p>
          <a:p>
            <a:r>
              <a:rPr lang="de-DE" sz="3600" dirty="0"/>
              <a:t>Welche „Stürme“ hast du in der Vergangenheit durchlebt? </a:t>
            </a:r>
          </a:p>
          <a:p>
            <a:r>
              <a:rPr lang="de-DE" sz="3600" dirty="0"/>
              <a:t>Was hat dir geholfen, nicht unter- oder verloren zu gehen? </a:t>
            </a:r>
          </a:p>
          <a:p>
            <a:r>
              <a:rPr lang="de-DE" sz="3600" dirty="0"/>
              <a:t>Was gibt dir im Leben Richtung?</a:t>
            </a:r>
          </a:p>
          <a:p>
            <a:r>
              <a:rPr lang="de-DE" sz="3600" dirty="0"/>
              <a:t>Wer oder was hilft dir, auf Kurs zu bleiben</a:t>
            </a:r>
            <a:endParaRPr lang="de-AT" sz="4800" dirty="0"/>
          </a:p>
        </p:txBody>
      </p:sp>
    </p:spTree>
    <p:extLst>
      <p:ext uri="{BB962C8B-B14F-4D97-AF65-F5344CB8AC3E}">
        <p14:creationId xmlns:p14="http://schemas.microsoft.com/office/powerpoint/2010/main" val="80538843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E252597-B6D1-4DE3-4C7A-DD60AC6AC26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Grafik 5" descr="Ein Bild, das Leuchtturm, Himmel, Wolke, Gebäude enthält.&#10;&#10;KI-generierte Inhalte können fehlerhaft sein.">
            <a:extLst>
              <a:ext uri="{FF2B5EF4-FFF2-40B4-BE49-F238E27FC236}">
                <a16:creationId xmlns:a16="http://schemas.microsoft.com/office/drawing/2014/main" id="{F47B2C46-766E-CDB0-F1E6-F9E9A6A7F93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5" t="3236" r="3001" b="84832"/>
          <a:stretch/>
        </p:blipFill>
        <p:spPr>
          <a:xfrm>
            <a:off x="0" y="0"/>
            <a:ext cx="12192000" cy="1505528"/>
          </a:xfrm>
          <a:prstGeom prst="rect">
            <a:avLst/>
          </a:prstGeom>
        </p:spPr>
      </p:pic>
      <p:sp>
        <p:nvSpPr>
          <p:cNvPr id="2" name="Titel 1">
            <a:extLst>
              <a:ext uri="{FF2B5EF4-FFF2-40B4-BE49-F238E27FC236}">
                <a16:creationId xmlns:a16="http://schemas.microsoft.com/office/drawing/2014/main" id="{A588854B-042A-419C-F487-2C3EACEACD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en-GB" sz="8000" baseline="30000" dirty="0">
                <a:solidFill>
                  <a:schemeClr val="bg1"/>
                </a:solidFill>
                <a:latin typeface="Open Sans Extrabold" panose="020B0906030804020204" pitchFamily="34" charset="0"/>
              </a:rPr>
              <a:t>VIDEO (Idee 2)</a:t>
            </a:r>
            <a:endParaRPr lang="de-AT" sz="8000" dirty="0">
              <a:solidFill>
                <a:schemeClr val="bg1"/>
              </a:solidFill>
            </a:endParaRP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1759A121-2E50-E577-9FEF-F0792CD0977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199" y="1825625"/>
            <a:ext cx="10515599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de-DE" sz="4800" dirty="0">
                <a:hlinkClick r:id="rId3"/>
              </a:rPr>
              <a:t>Sturmvideo</a:t>
            </a:r>
            <a:r>
              <a:rPr lang="de-DE" sz="4800" dirty="0"/>
              <a:t> (mit Impulsfragen)</a:t>
            </a:r>
          </a:p>
          <a:p>
            <a:pPr marL="0" indent="0">
              <a:buNone/>
            </a:pPr>
            <a:r>
              <a:rPr lang="de-DE" sz="4800" dirty="0"/>
              <a:t>Lade dir das Video herunter und füge es in die </a:t>
            </a:r>
            <a:r>
              <a:rPr lang="de-DE" sz="4800" dirty="0" err="1"/>
              <a:t>Powerpoint</a:t>
            </a:r>
            <a:r>
              <a:rPr lang="de-DE" sz="4800" dirty="0"/>
              <a:t> ein.</a:t>
            </a:r>
            <a:br>
              <a:rPr lang="de-DE" sz="4800" dirty="0"/>
            </a:br>
            <a:endParaRPr lang="de-DE" sz="4800" dirty="0"/>
          </a:p>
          <a:p>
            <a:endParaRPr lang="de-DE" sz="4800" dirty="0"/>
          </a:p>
        </p:txBody>
      </p:sp>
    </p:spTree>
    <p:extLst>
      <p:ext uri="{BB962C8B-B14F-4D97-AF65-F5344CB8AC3E}">
        <p14:creationId xmlns:p14="http://schemas.microsoft.com/office/powerpoint/2010/main" val="384821609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61E2E0B-3E07-C5F7-17AA-265CE83D8DD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Grafik 5" descr="Ein Bild, das Leuchtturm, Himmel, Wolke, Gebäude enthält.&#10;&#10;KI-generierte Inhalte können fehlerhaft sein.">
            <a:extLst>
              <a:ext uri="{FF2B5EF4-FFF2-40B4-BE49-F238E27FC236}">
                <a16:creationId xmlns:a16="http://schemas.microsoft.com/office/drawing/2014/main" id="{6410981F-FB32-FBD7-FAD0-A7B96DA28C7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5" t="3236" r="3001" b="84832"/>
          <a:stretch/>
        </p:blipFill>
        <p:spPr>
          <a:xfrm>
            <a:off x="0" y="0"/>
            <a:ext cx="12192000" cy="1505528"/>
          </a:xfrm>
          <a:prstGeom prst="rect">
            <a:avLst/>
          </a:prstGeom>
        </p:spPr>
      </p:pic>
      <p:sp>
        <p:nvSpPr>
          <p:cNvPr id="2" name="Titel 1">
            <a:extLst>
              <a:ext uri="{FF2B5EF4-FFF2-40B4-BE49-F238E27FC236}">
                <a16:creationId xmlns:a16="http://schemas.microsoft.com/office/drawing/2014/main" id="{7E410C56-D30F-543F-E302-596D90A56E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en-GB" sz="8000" baseline="30000" dirty="0">
                <a:solidFill>
                  <a:schemeClr val="bg1"/>
                </a:solidFill>
                <a:latin typeface="Open Sans Extrabold" panose="020B0906030804020204" pitchFamily="34" charset="0"/>
              </a:rPr>
              <a:t>VIDEO (Idee 2)</a:t>
            </a:r>
            <a:endParaRPr lang="de-AT" sz="8000" dirty="0">
              <a:solidFill>
                <a:schemeClr val="bg1"/>
              </a:solidFill>
            </a:endParaRP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112EF9F1-EF8B-1F7B-793E-150163E766B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199" y="1825625"/>
            <a:ext cx="10515599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de-DE" sz="4800" dirty="0">
                <a:hlinkClick r:id="rId3"/>
              </a:rPr>
              <a:t>Sturmvideo</a:t>
            </a:r>
            <a:r>
              <a:rPr lang="de-DE" sz="4800" dirty="0"/>
              <a:t> (ohne Impulsfragen)</a:t>
            </a:r>
          </a:p>
          <a:p>
            <a:pPr marL="0" indent="0">
              <a:buNone/>
            </a:pPr>
            <a:r>
              <a:rPr lang="de-DE" sz="4800" dirty="0"/>
              <a:t>Lade dir das Video herunter und füge es in die </a:t>
            </a:r>
            <a:r>
              <a:rPr lang="de-DE" sz="4800" dirty="0" err="1"/>
              <a:t>Powerpoint</a:t>
            </a:r>
            <a:r>
              <a:rPr lang="de-DE" sz="4800"/>
              <a:t> ein.</a:t>
            </a:r>
            <a:br>
              <a:rPr lang="de-DE" sz="4800" dirty="0"/>
            </a:br>
            <a:endParaRPr lang="de-DE" sz="4800" dirty="0"/>
          </a:p>
          <a:p>
            <a:endParaRPr lang="de-DE" sz="4800" dirty="0"/>
          </a:p>
        </p:txBody>
      </p:sp>
    </p:spTree>
    <p:extLst>
      <p:ext uri="{BB962C8B-B14F-4D97-AF65-F5344CB8AC3E}">
        <p14:creationId xmlns:p14="http://schemas.microsoft.com/office/powerpoint/2010/main" val="276998463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D43EFF9-A275-DB90-7CF1-E4EBE5958B5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Grafik 7" descr="Ein Bild, das Leuchtturm, Himmel, Wolke, Gebäude enthält.&#10;&#10;KI-generierte Inhalte können fehlerhaft sein.">
            <a:extLst>
              <a:ext uri="{FF2B5EF4-FFF2-40B4-BE49-F238E27FC236}">
                <a16:creationId xmlns:a16="http://schemas.microsoft.com/office/drawing/2014/main" id="{F4484632-35E8-EAC8-58D4-11EB8370636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5" t="3236" r="3001" b="84832"/>
          <a:stretch/>
        </p:blipFill>
        <p:spPr>
          <a:xfrm>
            <a:off x="0" y="0"/>
            <a:ext cx="12192000" cy="1505528"/>
          </a:xfrm>
          <a:prstGeom prst="rect">
            <a:avLst/>
          </a:prstGeom>
        </p:spPr>
      </p:pic>
      <p:sp>
        <p:nvSpPr>
          <p:cNvPr id="2" name="Titel 1">
            <a:extLst>
              <a:ext uri="{FF2B5EF4-FFF2-40B4-BE49-F238E27FC236}">
                <a16:creationId xmlns:a16="http://schemas.microsoft.com/office/drawing/2014/main" id="{3EED6C08-CCF7-14EA-8F0F-77B299AD07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8000" b="0" i="0" u="none" strike="noStrike" baseline="30000" dirty="0">
                <a:solidFill>
                  <a:schemeClr val="bg1"/>
                </a:solidFill>
                <a:latin typeface="Open Sans Extrabold" panose="020B0906030804020204" pitchFamily="34" charset="0"/>
              </a:rPr>
              <a:t>BEGINNEN</a:t>
            </a:r>
            <a:endParaRPr lang="de-AT" sz="8000" dirty="0">
              <a:solidFill>
                <a:schemeClr val="bg1"/>
              </a:solidFill>
            </a:endParaRP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4B6656A9-195A-B10F-A5BD-5968BF67A24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199" y="1825625"/>
            <a:ext cx="10515599" cy="4351338"/>
          </a:xfrm>
        </p:spPr>
        <p:txBody>
          <a:bodyPr>
            <a:normAutofit fontScale="92500"/>
          </a:bodyPr>
          <a:lstStyle/>
          <a:p>
            <a:r>
              <a:rPr lang="de-DE" sz="4800" dirty="0"/>
              <a:t>Video Impulsfragen </a:t>
            </a:r>
          </a:p>
          <a:p>
            <a:endParaRPr lang="de-DE" sz="4800" dirty="0"/>
          </a:p>
          <a:p>
            <a:r>
              <a:rPr lang="de-DE" sz="3600" dirty="0"/>
              <a:t>Welche „Stürme“ hast du in der Vergangenheit durchlebt? </a:t>
            </a:r>
          </a:p>
          <a:p>
            <a:r>
              <a:rPr lang="de-DE" sz="3600" dirty="0"/>
              <a:t>Was hat dir geholfen, nicht unter- oder verloren zu gehen? </a:t>
            </a:r>
          </a:p>
          <a:p>
            <a:r>
              <a:rPr lang="de-DE" sz="3600" dirty="0"/>
              <a:t>Was gibt dir im Leben Richtung?</a:t>
            </a:r>
          </a:p>
          <a:p>
            <a:r>
              <a:rPr lang="de-DE" sz="3600" dirty="0"/>
              <a:t>Wer oder was hilft dir, auf Kurs zu bleiben</a:t>
            </a:r>
            <a:endParaRPr lang="de-AT" sz="4800" dirty="0"/>
          </a:p>
        </p:txBody>
      </p:sp>
    </p:spTree>
    <p:extLst>
      <p:ext uri="{BB962C8B-B14F-4D97-AF65-F5344CB8AC3E}">
        <p14:creationId xmlns:p14="http://schemas.microsoft.com/office/powerpoint/2010/main" val="321990568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Grafik 7" descr="Ein Bild, das Leuchtturm, Himmel, Wolke, Gebäude enthält.&#10;&#10;KI-generierte Inhalte können fehlerhaft sein.">
            <a:extLst>
              <a:ext uri="{FF2B5EF4-FFF2-40B4-BE49-F238E27FC236}">
                <a16:creationId xmlns:a16="http://schemas.microsoft.com/office/drawing/2014/main" id="{7799C1E2-3017-767C-7059-3ECF5758B93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5" t="3236" r="3001" b="84832"/>
          <a:stretch/>
        </p:blipFill>
        <p:spPr>
          <a:xfrm>
            <a:off x="0" y="0"/>
            <a:ext cx="12192000" cy="1505528"/>
          </a:xfrm>
          <a:prstGeom prst="rect">
            <a:avLst/>
          </a:prstGeom>
        </p:spPr>
      </p:pic>
      <p:sp>
        <p:nvSpPr>
          <p:cNvPr id="2" name="Titel 1">
            <a:extLst>
              <a:ext uri="{FF2B5EF4-FFF2-40B4-BE49-F238E27FC236}">
                <a16:creationId xmlns:a16="http://schemas.microsoft.com/office/drawing/2014/main" id="{2E7DAB4E-9AA3-5DDD-C324-CA734C9D20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8000" b="0" i="0" u="none" strike="noStrike" baseline="30000" dirty="0">
                <a:solidFill>
                  <a:schemeClr val="bg1"/>
                </a:solidFill>
                <a:latin typeface="Open Sans Extrabold" panose="020B0906030804020204" pitchFamily="34" charset="0"/>
              </a:rPr>
              <a:t>BESINNEN</a:t>
            </a:r>
            <a:endParaRPr lang="de-AT" sz="8000" dirty="0">
              <a:solidFill>
                <a:schemeClr val="bg1"/>
              </a:solidFill>
            </a:endParaRP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45E1080-C9F6-79B4-1D83-FC8694DFF49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de-DE" sz="4800" dirty="0"/>
              <a:t>Inhalte</a:t>
            </a:r>
            <a:endParaRPr lang="de-AT" sz="4800" dirty="0"/>
          </a:p>
        </p:txBody>
      </p:sp>
      <p:pic>
        <p:nvPicPr>
          <p:cNvPr id="7" name="Grafik 6" descr="Ein Bild, das Leuchtturm, Gebäude, draußen, Turm enthält.&#10;&#10;KI-generierte Inhalte können fehlerhaft sein.">
            <a:extLst>
              <a:ext uri="{FF2B5EF4-FFF2-40B4-BE49-F238E27FC236}">
                <a16:creationId xmlns:a16="http://schemas.microsoft.com/office/drawing/2014/main" id="{9DCF5AF0-F0E3-E143-65DA-CF7DF3ABE1C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20164" y="1825625"/>
            <a:ext cx="4287982" cy="42879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262514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45E1080-C9F6-79B4-1D83-FC8694DFF49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de-DE" sz="4800" dirty="0"/>
              <a:t>Inhalte</a:t>
            </a:r>
            <a:endParaRPr lang="de-AT" sz="4800" dirty="0"/>
          </a:p>
        </p:txBody>
      </p:sp>
      <p:pic>
        <p:nvPicPr>
          <p:cNvPr id="5" name="Grafik 4" descr="Ein Bild, das Symbol, Kreis, Kompass enthält.&#10;&#10;KI-generierte Inhalte können fehlerhaft sein.">
            <a:extLst>
              <a:ext uri="{FF2B5EF4-FFF2-40B4-BE49-F238E27FC236}">
                <a16:creationId xmlns:a16="http://schemas.microsoft.com/office/drawing/2014/main" id="{1F0120C3-FEC3-B417-CF2C-C0ADFFB49BD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29400" y="1825625"/>
            <a:ext cx="4724400" cy="4724400"/>
          </a:xfrm>
          <a:prstGeom prst="rect">
            <a:avLst/>
          </a:prstGeom>
        </p:spPr>
      </p:pic>
      <p:sp>
        <p:nvSpPr>
          <p:cNvPr id="8" name="Titel 7">
            <a:extLst>
              <a:ext uri="{FF2B5EF4-FFF2-40B4-BE49-F238E27FC236}">
                <a16:creationId xmlns:a16="http://schemas.microsoft.com/office/drawing/2014/main" id="{9654A478-2A03-59AB-E80B-D7F9EBB782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de-AT"/>
          </a:p>
        </p:txBody>
      </p:sp>
      <p:pic>
        <p:nvPicPr>
          <p:cNvPr id="9" name="Grafik 8" descr="Ein Bild, das Leuchtturm, Himmel, Wolke, Gebäude enthält.&#10;&#10;KI-generierte Inhalte können fehlerhaft sein.">
            <a:extLst>
              <a:ext uri="{FF2B5EF4-FFF2-40B4-BE49-F238E27FC236}">
                <a16:creationId xmlns:a16="http://schemas.microsoft.com/office/drawing/2014/main" id="{2867E290-EB5F-5268-BCD9-CD1EEA61413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5" t="3236" r="3001" b="84832"/>
          <a:stretch/>
        </p:blipFill>
        <p:spPr>
          <a:xfrm>
            <a:off x="0" y="0"/>
            <a:ext cx="12192000" cy="1505528"/>
          </a:xfrm>
          <a:prstGeom prst="rect">
            <a:avLst/>
          </a:prstGeom>
        </p:spPr>
      </p:pic>
      <p:sp>
        <p:nvSpPr>
          <p:cNvPr id="10" name="Titel 1">
            <a:extLst>
              <a:ext uri="{FF2B5EF4-FFF2-40B4-BE49-F238E27FC236}">
                <a16:creationId xmlns:a16="http://schemas.microsoft.com/office/drawing/2014/main" id="{A4F92B2B-813A-6103-9F63-AE54956888A1}"/>
              </a:ext>
            </a:extLst>
          </p:cNvPr>
          <p:cNvSpPr txBox="1">
            <a:spLocks/>
          </p:cNvSpPr>
          <p:nvPr/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8000" baseline="30000">
                <a:solidFill>
                  <a:schemeClr val="bg1"/>
                </a:solidFill>
                <a:latin typeface="Open Sans Extrabold" panose="020B0906030804020204" pitchFamily="34" charset="0"/>
              </a:rPr>
              <a:t>BESINNEN</a:t>
            </a:r>
            <a:endParaRPr lang="de-AT" sz="8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4644936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45E1080-C9F6-79B4-1D83-FC8694DFF49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de-DE" sz="4800" dirty="0"/>
              <a:t>Inhalte</a:t>
            </a:r>
            <a:endParaRPr lang="de-AT" sz="4800" dirty="0"/>
          </a:p>
        </p:txBody>
      </p:sp>
      <p:pic>
        <p:nvPicPr>
          <p:cNvPr id="6" name="Grafik 5" descr="Ein Bild, das Kunst, Haken enthält.&#10;&#10;KI-generierte Inhalte können fehlerhaft sein.">
            <a:extLst>
              <a:ext uri="{FF2B5EF4-FFF2-40B4-BE49-F238E27FC236}">
                <a16:creationId xmlns:a16="http://schemas.microsoft.com/office/drawing/2014/main" id="{A3F2D155-B974-D238-D7CC-4A70C420570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29582" y="2068657"/>
            <a:ext cx="4424218" cy="4424218"/>
          </a:xfrm>
          <a:prstGeom prst="rect">
            <a:avLst/>
          </a:prstGeom>
        </p:spPr>
      </p:pic>
      <p:sp>
        <p:nvSpPr>
          <p:cNvPr id="8" name="Titel 7">
            <a:extLst>
              <a:ext uri="{FF2B5EF4-FFF2-40B4-BE49-F238E27FC236}">
                <a16:creationId xmlns:a16="http://schemas.microsoft.com/office/drawing/2014/main" id="{78333FDF-5879-44B6-8120-B8B3AB301D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de-AT"/>
          </a:p>
        </p:txBody>
      </p:sp>
      <p:pic>
        <p:nvPicPr>
          <p:cNvPr id="9" name="Grafik 8" descr="Ein Bild, das Leuchtturm, Himmel, Wolke, Gebäude enthält.&#10;&#10;KI-generierte Inhalte können fehlerhaft sein.">
            <a:extLst>
              <a:ext uri="{FF2B5EF4-FFF2-40B4-BE49-F238E27FC236}">
                <a16:creationId xmlns:a16="http://schemas.microsoft.com/office/drawing/2014/main" id="{1ACCAA5E-1F11-4E8C-1227-E5947140B8E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5" t="3236" r="3001" b="84832"/>
          <a:stretch/>
        </p:blipFill>
        <p:spPr>
          <a:xfrm>
            <a:off x="0" y="0"/>
            <a:ext cx="12192000" cy="1505528"/>
          </a:xfrm>
          <a:prstGeom prst="rect">
            <a:avLst/>
          </a:prstGeom>
        </p:spPr>
      </p:pic>
      <p:sp>
        <p:nvSpPr>
          <p:cNvPr id="10" name="Titel 1">
            <a:extLst>
              <a:ext uri="{FF2B5EF4-FFF2-40B4-BE49-F238E27FC236}">
                <a16:creationId xmlns:a16="http://schemas.microsoft.com/office/drawing/2014/main" id="{4D5BCAA9-371D-4919-D545-162A862B78A8}"/>
              </a:ext>
            </a:extLst>
          </p:cNvPr>
          <p:cNvSpPr txBox="1">
            <a:spLocks/>
          </p:cNvSpPr>
          <p:nvPr/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8000" baseline="30000">
                <a:solidFill>
                  <a:schemeClr val="bg1"/>
                </a:solidFill>
                <a:latin typeface="Open Sans Extrabold" panose="020B0906030804020204" pitchFamily="34" charset="0"/>
              </a:rPr>
              <a:t>BESINNEN</a:t>
            </a:r>
            <a:endParaRPr lang="de-AT" sz="8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5691256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45E1080-C9F6-79B4-1D83-FC8694DFF49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690688"/>
            <a:ext cx="7355889" cy="5056341"/>
          </a:xfrm>
        </p:spPr>
        <p:txBody>
          <a:bodyPr>
            <a:normAutofit/>
          </a:bodyPr>
          <a:lstStyle/>
          <a:p>
            <a:pPr algn="l"/>
            <a:endParaRPr lang="de-AT" sz="1800" b="0" i="0" u="none" strike="noStrike" baseline="0" dirty="0">
              <a:solidFill>
                <a:srgbClr val="000000"/>
              </a:solidFill>
              <a:latin typeface="Verdana" panose="020B0604030504040204" pitchFamily="34" charset="0"/>
            </a:endParaRPr>
          </a:p>
          <a:p>
            <a:pPr marL="0" indent="0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None/>
            </a:pPr>
            <a:r>
              <a:rPr lang="de-DE" sz="2400" b="0" i="0" u="none" strike="noStrike" baseline="0" dirty="0">
                <a:latin typeface="Verdana" panose="020B0604030504040204" pitchFamily="34" charset="0"/>
              </a:rPr>
              <a:t>Wo seid ihr schon einmal vom Kurs abgekommen? </a:t>
            </a:r>
          </a:p>
          <a:p>
            <a:pPr marL="0" indent="0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None/>
            </a:pPr>
            <a:endParaRPr lang="de-DE" sz="2400" b="0" i="0" u="none" strike="noStrike" baseline="0" dirty="0">
              <a:latin typeface="Verdana" panose="020B0604030504040204" pitchFamily="34" charset="0"/>
            </a:endParaRPr>
          </a:p>
          <a:p>
            <a:pPr marL="0" indent="0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None/>
            </a:pPr>
            <a:r>
              <a:rPr lang="de-DE" sz="2400" b="0" i="0" u="none" strike="noStrike" baseline="0" dirty="0">
                <a:latin typeface="Verdana" panose="020B0604030504040204" pitchFamily="34" charset="0"/>
              </a:rPr>
              <a:t>Wo habt ihr die einmal Orientierung verloren?</a:t>
            </a:r>
          </a:p>
          <a:p>
            <a:pPr marL="0" indent="0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None/>
            </a:pPr>
            <a:r>
              <a:rPr lang="de-DE" sz="2400" b="0" i="0" u="none" strike="noStrike" baseline="0" dirty="0">
                <a:latin typeface="Verdana" panose="020B0604030504040204" pitchFamily="34" charset="0"/>
              </a:rPr>
              <a:t> </a:t>
            </a:r>
          </a:p>
          <a:p>
            <a:pPr marL="0" indent="0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None/>
            </a:pPr>
            <a:r>
              <a:rPr lang="de-DE" sz="2400" b="0" i="0" u="none" strike="noStrike" baseline="0" dirty="0">
                <a:latin typeface="Verdana" panose="020B0604030504040204" pitchFamily="34" charset="0"/>
              </a:rPr>
              <a:t>Was hat euch daran gehindert einen bereits eingeschlagenen Weg weiterzugehen? </a:t>
            </a:r>
            <a:endParaRPr lang="de-AT" sz="2400" dirty="0"/>
          </a:p>
        </p:txBody>
      </p:sp>
      <p:pic>
        <p:nvPicPr>
          <p:cNvPr id="9" name="Grafik 8" descr="Ein Bild, das Leuchtturm, Himmel, Wolke, Gebäude enthält.&#10;&#10;KI-generierte Inhalte können fehlerhaft sein.">
            <a:extLst>
              <a:ext uri="{FF2B5EF4-FFF2-40B4-BE49-F238E27FC236}">
                <a16:creationId xmlns:a16="http://schemas.microsoft.com/office/drawing/2014/main" id="{1ACCAA5E-1F11-4E8C-1227-E5947140B8E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5" t="3236" r="3001" b="84832"/>
          <a:stretch/>
        </p:blipFill>
        <p:spPr>
          <a:xfrm>
            <a:off x="0" y="0"/>
            <a:ext cx="12192000" cy="1505528"/>
          </a:xfrm>
          <a:prstGeom prst="rect">
            <a:avLst/>
          </a:prstGeom>
        </p:spPr>
      </p:pic>
      <p:sp>
        <p:nvSpPr>
          <p:cNvPr id="10" name="Titel 1">
            <a:extLst>
              <a:ext uri="{FF2B5EF4-FFF2-40B4-BE49-F238E27FC236}">
                <a16:creationId xmlns:a16="http://schemas.microsoft.com/office/drawing/2014/main" id="{4D5BCAA9-371D-4919-D545-162A862B78A8}"/>
              </a:ext>
            </a:extLst>
          </p:cNvPr>
          <p:cNvSpPr txBox="1">
            <a:spLocks/>
          </p:cNvSpPr>
          <p:nvPr/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8000" baseline="30000" dirty="0">
                <a:solidFill>
                  <a:schemeClr val="bg1"/>
                </a:solidFill>
                <a:latin typeface="Open Sans Extrabold" panose="020B0906030804020204" pitchFamily="34" charset="0"/>
              </a:rPr>
              <a:t>AKTION</a:t>
            </a:r>
            <a:endParaRPr lang="de-AT" sz="8000" dirty="0">
              <a:solidFill>
                <a:schemeClr val="bg1"/>
              </a:solidFill>
            </a:endParaRPr>
          </a:p>
        </p:txBody>
      </p:sp>
      <p:pic>
        <p:nvPicPr>
          <p:cNvPr id="4" name="Grafik 3" descr="Ein Bild, das Text, Handschrift, Kunst enthält.&#10;&#10;KI-generierte Inhalte können fehlerhaft sein.">
            <a:extLst>
              <a:ext uri="{FF2B5EF4-FFF2-40B4-BE49-F238E27FC236}">
                <a16:creationId xmlns:a16="http://schemas.microsoft.com/office/drawing/2014/main" id="{8D03A716-50FC-F98B-FF84-94593E68633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15225" y="365125"/>
            <a:ext cx="4457700" cy="594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356961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45E1080-C9F6-79B4-1D83-FC8694DFF49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de-DE" sz="4800" dirty="0"/>
              <a:t>Inhalte</a:t>
            </a:r>
            <a:endParaRPr lang="de-AT" sz="4800" dirty="0"/>
          </a:p>
        </p:txBody>
      </p:sp>
      <p:sp>
        <p:nvSpPr>
          <p:cNvPr id="8" name="Titel 7">
            <a:extLst>
              <a:ext uri="{FF2B5EF4-FFF2-40B4-BE49-F238E27FC236}">
                <a16:creationId xmlns:a16="http://schemas.microsoft.com/office/drawing/2014/main" id="{78333FDF-5879-44B6-8120-B8B3AB301D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de-AT"/>
          </a:p>
        </p:txBody>
      </p:sp>
      <p:pic>
        <p:nvPicPr>
          <p:cNvPr id="9" name="Grafik 8" descr="Ein Bild, das Leuchtturm, Himmel, Wolke, Gebäude enthält.&#10;&#10;KI-generierte Inhalte können fehlerhaft sein.">
            <a:extLst>
              <a:ext uri="{FF2B5EF4-FFF2-40B4-BE49-F238E27FC236}">
                <a16:creationId xmlns:a16="http://schemas.microsoft.com/office/drawing/2014/main" id="{1ACCAA5E-1F11-4E8C-1227-E5947140B8E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5" t="3236" r="3001" b="84832"/>
          <a:stretch/>
        </p:blipFill>
        <p:spPr>
          <a:xfrm>
            <a:off x="0" y="0"/>
            <a:ext cx="12192000" cy="1505528"/>
          </a:xfrm>
          <a:prstGeom prst="rect">
            <a:avLst/>
          </a:prstGeom>
        </p:spPr>
      </p:pic>
      <p:sp>
        <p:nvSpPr>
          <p:cNvPr id="10" name="Titel 1">
            <a:extLst>
              <a:ext uri="{FF2B5EF4-FFF2-40B4-BE49-F238E27FC236}">
                <a16:creationId xmlns:a16="http://schemas.microsoft.com/office/drawing/2014/main" id="{4D5BCAA9-371D-4919-D545-162A862B78A8}"/>
              </a:ext>
            </a:extLst>
          </p:cNvPr>
          <p:cNvSpPr txBox="1">
            <a:spLocks/>
          </p:cNvSpPr>
          <p:nvPr/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8000" baseline="30000" dirty="0">
                <a:solidFill>
                  <a:schemeClr val="bg1"/>
                </a:solidFill>
                <a:latin typeface="Open Sans Extrabold" panose="020B0906030804020204" pitchFamily="34" charset="0"/>
              </a:rPr>
              <a:t>BIBELSTELLE</a:t>
            </a:r>
            <a:endParaRPr lang="de-AT" sz="8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162864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45E1080-C9F6-79B4-1D83-FC8694DFF49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de-DE" sz="4800" dirty="0"/>
              <a:t>Inhalte</a:t>
            </a:r>
            <a:endParaRPr lang="de-AT" sz="4800" dirty="0"/>
          </a:p>
        </p:txBody>
      </p:sp>
      <p:sp>
        <p:nvSpPr>
          <p:cNvPr id="8" name="Titel 7">
            <a:extLst>
              <a:ext uri="{FF2B5EF4-FFF2-40B4-BE49-F238E27FC236}">
                <a16:creationId xmlns:a16="http://schemas.microsoft.com/office/drawing/2014/main" id="{78333FDF-5879-44B6-8120-B8B3AB301D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de-AT"/>
          </a:p>
        </p:txBody>
      </p:sp>
      <p:pic>
        <p:nvPicPr>
          <p:cNvPr id="9" name="Grafik 8" descr="Ein Bild, das Leuchtturm, Himmel, Wolke, Gebäude enthält.&#10;&#10;KI-generierte Inhalte können fehlerhaft sein.">
            <a:extLst>
              <a:ext uri="{FF2B5EF4-FFF2-40B4-BE49-F238E27FC236}">
                <a16:creationId xmlns:a16="http://schemas.microsoft.com/office/drawing/2014/main" id="{1ACCAA5E-1F11-4E8C-1227-E5947140B8E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5" t="3236" r="3001" b="84832"/>
          <a:stretch/>
        </p:blipFill>
        <p:spPr>
          <a:xfrm>
            <a:off x="0" y="0"/>
            <a:ext cx="12192000" cy="1505528"/>
          </a:xfrm>
          <a:prstGeom prst="rect">
            <a:avLst/>
          </a:prstGeom>
        </p:spPr>
      </p:pic>
      <p:sp>
        <p:nvSpPr>
          <p:cNvPr id="10" name="Titel 1">
            <a:extLst>
              <a:ext uri="{FF2B5EF4-FFF2-40B4-BE49-F238E27FC236}">
                <a16:creationId xmlns:a16="http://schemas.microsoft.com/office/drawing/2014/main" id="{4D5BCAA9-371D-4919-D545-162A862B78A8}"/>
              </a:ext>
            </a:extLst>
          </p:cNvPr>
          <p:cNvSpPr txBox="1">
            <a:spLocks/>
          </p:cNvSpPr>
          <p:nvPr/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8000" baseline="30000" dirty="0">
                <a:solidFill>
                  <a:schemeClr val="bg1"/>
                </a:solidFill>
                <a:latin typeface="Open Sans Extrabold" panose="020B0906030804020204" pitchFamily="34" charset="0"/>
              </a:rPr>
              <a:t>DEUTEN</a:t>
            </a:r>
            <a:endParaRPr lang="de-AT" sz="8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7367815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el 7">
            <a:extLst>
              <a:ext uri="{FF2B5EF4-FFF2-40B4-BE49-F238E27FC236}">
                <a16:creationId xmlns:a16="http://schemas.microsoft.com/office/drawing/2014/main" id="{78333FDF-5879-44B6-8120-B8B3AB301D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de-AT"/>
          </a:p>
        </p:txBody>
      </p:sp>
      <p:pic>
        <p:nvPicPr>
          <p:cNvPr id="9" name="Grafik 8" descr="Ein Bild, das Leuchtturm, Himmel, Wolke, Gebäude enthält.&#10;&#10;KI-generierte Inhalte können fehlerhaft sein.">
            <a:extLst>
              <a:ext uri="{FF2B5EF4-FFF2-40B4-BE49-F238E27FC236}">
                <a16:creationId xmlns:a16="http://schemas.microsoft.com/office/drawing/2014/main" id="{1ACCAA5E-1F11-4E8C-1227-E5947140B8E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5" t="3236" r="3001" b="84832"/>
          <a:stretch/>
        </p:blipFill>
        <p:spPr>
          <a:xfrm>
            <a:off x="0" y="0"/>
            <a:ext cx="12192000" cy="1505528"/>
          </a:xfrm>
          <a:prstGeom prst="rect">
            <a:avLst/>
          </a:prstGeom>
        </p:spPr>
      </p:pic>
      <p:sp>
        <p:nvSpPr>
          <p:cNvPr id="10" name="Titel 1">
            <a:extLst>
              <a:ext uri="{FF2B5EF4-FFF2-40B4-BE49-F238E27FC236}">
                <a16:creationId xmlns:a16="http://schemas.microsoft.com/office/drawing/2014/main" id="{4D5BCAA9-371D-4919-D545-162A862B78A8}"/>
              </a:ext>
            </a:extLst>
          </p:cNvPr>
          <p:cNvSpPr txBox="1">
            <a:spLocks/>
          </p:cNvSpPr>
          <p:nvPr/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8000" baseline="30000" dirty="0">
                <a:solidFill>
                  <a:schemeClr val="bg1"/>
                </a:solidFill>
                <a:latin typeface="Open Sans Extrabold" panose="020B0906030804020204" pitchFamily="34" charset="0"/>
              </a:rPr>
              <a:t>BITTEN</a:t>
            </a:r>
            <a:endParaRPr lang="de-AT" sz="8000" dirty="0">
              <a:solidFill>
                <a:schemeClr val="bg1"/>
              </a:solidFill>
            </a:endParaRPr>
          </a:p>
        </p:txBody>
      </p:sp>
      <p:pic>
        <p:nvPicPr>
          <p:cNvPr id="6" name="Grafik 5" descr="Ein Bild, das draußen, Gras, Pflanze, Boot enthält.&#10;&#10;KI-generierte Inhalte können fehlerhaft sein.">
            <a:extLst>
              <a:ext uri="{FF2B5EF4-FFF2-40B4-BE49-F238E27FC236}">
                <a16:creationId xmlns:a16="http://schemas.microsoft.com/office/drawing/2014/main" id="{D6C3E0AC-73EC-E7D1-34AB-8D439E87C9C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74605" y="5246254"/>
            <a:ext cx="2417395" cy="1611745"/>
          </a:xfrm>
          <a:prstGeom prst="rect">
            <a:avLst/>
          </a:prstGeom>
        </p:spPr>
      </p:pic>
      <p:pic>
        <p:nvPicPr>
          <p:cNvPr id="2" name="Onlinemedien 1" title="Papierschiff falten - Papier falten - Origami Boot - Einfaches Schiff basteln mit Papier">
            <a:hlinkClick r:id="" action="ppaction://media"/>
            <a:extLst>
              <a:ext uri="{FF2B5EF4-FFF2-40B4-BE49-F238E27FC236}">
                <a16:creationId xmlns:a16="http://schemas.microsoft.com/office/drawing/2014/main" id="{99D04D59-A218-99AC-1221-C7BA07BEED08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5"/>
          <a:stretch>
            <a:fillRect/>
          </a:stretch>
        </p:blipFill>
        <p:spPr>
          <a:xfrm>
            <a:off x="0" y="1505528"/>
            <a:ext cx="9473381" cy="53524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99102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el 7">
            <a:extLst>
              <a:ext uri="{FF2B5EF4-FFF2-40B4-BE49-F238E27FC236}">
                <a16:creationId xmlns:a16="http://schemas.microsoft.com/office/drawing/2014/main" id="{78333FDF-5879-44B6-8120-B8B3AB301D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de-AT"/>
          </a:p>
        </p:txBody>
      </p:sp>
      <p:pic>
        <p:nvPicPr>
          <p:cNvPr id="9" name="Grafik 8" descr="Ein Bild, das Leuchtturm, Himmel, Wolke, Gebäude enthält.&#10;&#10;KI-generierte Inhalte können fehlerhaft sein.">
            <a:extLst>
              <a:ext uri="{FF2B5EF4-FFF2-40B4-BE49-F238E27FC236}">
                <a16:creationId xmlns:a16="http://schemas.microsoft.com/office/drawing/2014/main" id="{1ACCAA5E-1F11-4E8C-1227-E5947140B8E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5" t="3236" r="3001" b="84832"/>
          <a:stretch/>
        </p:blipFill>
        <p:spPr>
          <a:xfrm>
            <a:off x="0" y="0"/>
            <a:ext cx="12192000" cy="1505528"/>
          </a:xfrm>
          <a:prstGeom prst="rect">
            <a:avLst/>
          </a:prstGeom>
        </p:spPr>
      </p:pic>
      <p:sp>
        <p:nvSpPr>
          <p:cNvPr id="10" name="Titel 1">
            <a:extLst>
              <a:ext uri="{FF2B5EF4-FFF2-40B4-BE49-F238E27FC236}">
                <a16:creationId xmlns:a16="http://schemas.microsoft.com/office/drawing/2014/main" id="{4D5BCAA9-371D-4919-D545-162A862B78A8}"/>
              </a:ext>
            </a:extLst>
          </p:cNvPr>
          <p:cNvSpPr txBox="1">
            <a:spLocks/>
          </p:cNvSpPr>
          <p:nvPr/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8000" baseline="30000" dirty="0">
                <a:solidFill>
                  <a:schemeClr val="bg1"/>
                </a:solidFill>
                <a:latin typeface="Open Sans Extrabold" panose="020B0906030804020204" pitchFamily="34" charset="0"/>
              </a:rPr>
              <a:t>BITTEN</a:t>
            </a:r>
            <a:endParaRPr lang="de-AT" sz="8000" dirty="0">
              <a:solidFill>
                <a:schemeClr val="bg1"/>
              </a:solidFill>
            </a:endParaRPr>
          </a:p>
        </p:txBody>
      </p:sp>
      <p:pic>
        <p:nvPicPr>
          <p:cNvPr id="6" name="Grafik 5" descr="Ein Bild, das draußen, Gras, Pflanze, Boot enthält.&#10;&#10;KI-generierte Inhalte können fehlerhaft sein.">
            <a:extLst>
              <a:ext uri="{FF2B5EF4-FFF2-40B4-BE49-F238E27FC236}">
                <a16:creationId xmlns:a16="http://schemas.microsoft.com/office/drawing/2014/main" id="{D6C3E0AC-73EC-E7D1-34AB-8D439E87C9C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74605" y="5246254"/>
            <a:ext cx="2417395" cy="1611745"/>
          </a:xfrm>
          <a:prstGeom prst="rect">
            <a:avLst/>
          </a:prstGeom>
        </p:spPr>
      </p:pic>
      <p:pic>
        <p:nvPicPr>
          <p:cNvPr id="4" name="Grafik 3">
            <a:extLst>
              <a:ext uri="{FF2B5EF4-FFF2-40B4-BE49-F238E27FC236}">
                <a16:creationId xmlns:a16="http://schemas.microsoft.com/office/drawing/2014/main" id="{93EC2EE6-034F-1E85-654A-DDEDAB7D528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50486" y="1520414"/>
            <a:ext cx="7542532" cy="53375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204026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el 7">
            <a:extLst>
              <a:ext uri="{FF2B5EF4-FFF2-40B4-BE49-F238E27FC236}">
                <a16:creationId xmlns:a16="http://schemas.microsoft.com/office/drawing/2014/main" id="{78333FDF-5879-44B6-8120-B8B3AB301D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de-AT"/>
          </a:p>
        </p:txBody>
      </p:sp>
      <p:pic>
        <p:nvPicPr>
          <p:cNvPr id="9" name="Grafik 8" descr="Ein Bild, das Leuchtturm, Himmel, Wolke, Gebäude enthält.&#10;&#10;KI-generierte Inhalte können fehlerhaft sein.">
            <a:extLst>
              <a:ext uri="{FF2B5EF4-FFF2-40B4-BE49-F238E27FC236}">
                <a16:creationId xmlns:a16="http://schemas.microsoft.com/office/drawing/2014/main" id="{1ACCAA5E-1F11-4E8C-1227-E5947140B8E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5" t="3236" r="3001" b="84832"/>
          <a:stretch/>
        </p:blipFill>
        <p:spPr>
          <a:xfrm>
            <a:off x="0" y="0"/>
            <a:ext cx="12192000" cy="1505528"/>
          </a:xfrm>
          <a:prstGeom prst="rect">
            <a:avLst/>
          </a:prstGeom>
        </p:spPr>
      </p:pic>
      <p:sp>
        <p:nvSpPr>
          <p:cNvPr id="10" name="Titel 1">
            <a:extLst>
              <a:ext uri="{FF2B5EF4-FFF2-40B4-BE49-F238E27FC236}">
                <a16:creationId xmlns:a16="http://schemas.microsoft.com/office/drawing/2014/main" id="{4D5BCAA9-371D-4919-D545-162A862B78A8}"/>
              </a:ext>
            </a:extLst>
          </p:cNvPr>
          <p:cNvSpPr txBox="1">
            <a:spLocks/>
          </p:cNvSpPr>
          <p:nvPr/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8000" baseline="30000" dirty="0">
                <a:solidFill>
                  <a:schemeClr val="bg1"/>
                </a:solidFill>
                <a:latin typeface="Open Sans Extrabold" panose="020B0906030804020204" pitchFamily="34" charset="0"/>
              </a:rPr>
              <a:t>BITTEN</a:t>
            </a:r>
            <a:endParaRPr lang="de-AT" sz="8000" dirty="0">
              <a:solidFill>
                <a:schemeClr val="bg1"/>
              </a:solidFill>
            </a:endParaRPr>
          </a:p>
        </p:txBody>
      </p:sp>
      <p:pic>
        <p:nvPicPr>
          <p:cNvPr id="6" name="Grafik 5" descr="Ein Bild, das draußen, Gras, Pflanze, Boot enthält.&#10;&#10;KI-generierte Inhalte können fehlerhaft sein.">
            <a:extLst>
              <a:ext uri="{FF2B5EF4-FFF2-40B4-BE49-F238E27FC236}">
                <a16:creationId xmlns:a16="http://schemas.microsoft.com/office/drawing/2014/main" id="{D6C3E0AC-73EC-E7D1-34AB-8D439E87C9C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03491" y="4265422"/>
            <a:ext cx="3888509" cy="2592578"/>
          </a:xfrm>
          <a:prstGeom prst="rect">
            <a:avLst/>
          </a:prstGeom>
        </p:spPr>
      </p:pic>
      <p:pic>
        <p:nvPicPr>
          <p:cNvPr id="3" name="Grafik 2">
            <a:extLst>
              <a:ext uri="{FF2B5EF4-FFF2-40B4-BE49-F238E27FC236}">
                <a16:creationId xmlns:a16="http://schemas.microsoft.com/office/drawing/2014/main" id="{5DF3C691-99F3-4238-F86B-309FF15D671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57381" y="1690688"/>
            <a:ext cx="7446110" cy="43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328834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el 7">
            <a:extLst>
              <a:ext uri="{FF2B5EF4-FFF2-40B4-BE49-F238E27FC236}">
                <a16:creationId xmlns:a16="http://schemas.microsoft.com/office/drawing/2014/main" id="{78333FDF-5879-44B6-8120-B8B3AB301D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de-AT"/>
          </a:p>
        </p:txBody>
      </p:sp>
      <p:pic>
        <p:nvPicPr>
          <p:cNvPr id="9" name="Grafik 8" descr="Ein Bild, das Leuchtturm, Himmel, Wolke, Gebäude enthält.&#10;&#10;KI-generierte Inhalte können fehlerhaft sein.">
            <a:extLst>
              <a:ext uri="{FF2B5EF4-FFF2-40B4-BE49-F238E27FC236}">
                <a16:creationId xmlns:a16="http://schemas.microsoft.com/office/drawing/2014/main" id="{1ACCAA5E-1F11-4E8C-1227-E5947140B8E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5" t="3236" r="3001" b="84832"/>
          <a:stretch/>
        </p:blipFill>
        <p:spPr>
          <a:xfrm>
            <a:off x="0" y="0"/>
            <a:ext cx="12192000" cy="1505528"/>
          </a:xfrm>
          <a:prstGeom prst="rect">
            <a:avLst/>
          </a:prstGeom>
        </p:spPr>
      </p:pic>
      <p:sp>
        <p:nvSpPr>
          <p:cNvPr id="10" name="Titel 1">
            <a:extLst>
              <a:ext uri="{FF2B5EF4-FFF2-40B4-BE49-F238E27FC236}">
                <a16:creationId xmlns:a16="http://schemas.microsoft.com/office/drawing/2014/main" id="{4D5BCAA9-371D-4919-D545-162A862B78A8}"/>
              </a:ext>
            </a:extLst>
          </p:cNvPr>
          <p:cNvSpPr txBox="1">
            <a:spLocks/>
          </p:cNvSpPr>
          <p:nvPr/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8000" baseline="30000" dirty="0">
                <a:solidFill>
                  <a:schemeClr val="bg1"/>
                </a:solidFill>
                <a:latin typeface="Open Sans Extrabold" panose="020B0906030804020204" pitchFamily="34" charset="0"/>
              </a:rPr>
              <a:t>BITTEN</a:t>
            </a:r>
            <a:endParaRPr lang="de-AT" sz="8000" dirty="0">
              <a:solidFill>
                <a:schemeClr val="bg1"/>
              </a:solidFill>
            </a:endParaRPr>
          </a:p>
        </p:txBody>
      </p:sp>
      <p:pic>
        <p:nvPicPr>
          <p:cNvPr id="6" name="Grafik 5" descr="Ein Bild, das draußen, Gras, Pflanze, Boot enthält.&#10;&#10;KI-generierte Inhalte können fehlerhaft sein.">
            <a:extLst>
              <a:ext uri="{FF2B5EF4-FFF2-40B4-BE49-F238E27FC236}">
                <a16:creationId xmlns:a16="http://schemas.microsoft.com/office/drawing/2014/main" id="{D6C3E0AC-73EC-E7D1-34AB-8D439E87C9C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03491" y="4265422"/>
            <a:ext cx="3888509" cy="2592578"/>
          </a:xfrm>
          <a:prstGeom prst="rect">
            <a:avLst/>
          </a:prstGeom>
        </p:spPr>
      </p:pic>
      <p:pic>
        <p:nvPicPr>
          <p:cNvPr id="4" name="Grafik 3">
            <a:extLst>
              <a:ext uri="{FF2B5EF4-FFF2-40B4-BE49-F238E27FC236}">
                <a16:creationId xmlns:a16="http://schemas.microsoft.com/office/drawing/2014/main" id="{27795EC6-E620-494B-066F-BC2DCC4C8DE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4591" y="1690688"/>
            <a:ext cx="7868900" cy="403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916932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el 7">
            <a:extLst>
              <a:ext uri="{FF2B5EF4-FFF2-40B4-BE49-F238E27FC236}">
                <a16:creationId xmlns:a16="http://schemas.microsoft.com/office/drawing/2014/main" id="{78333FDF-5879-44B6-8120-B8B3AB301D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de-AT"/>
          </a:p>
        </p:txBody>
      </p:sp>
      <p:pic>
        <p:nvPicPr>
          <p:cNvPr id="9" name="Grafik 8" descr="Ein Bild, das Leuchtturm, Himmel, Wolke, Gebäude enthält.&#10;&#10;KI-generierte Inhalte können fehlerhaft sein.">
            <a:extLst>
              <a:ext uri="{FF2B5EF4-FFF2-40B4-BE49-F238E27FC236}">
                <a16:creationId xmlns:a16="http://schemas.microsoft.com/office/drawing/2014/main" id="{1ACCAA5E-1F11-4E8C-1227-E5947140B8E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5" t="3236" r="3001" b="84832"/>
          <a:stretch/>
        </p:blipFill>
        <p:spPr>
          <a:xfrm>
            <a:off x="0" y="0"/>
            <a:ext cx="12192000" cy="1505528"/>
          </a:xfrm>
          <a:prstGeom prst="rect">
            <a:avLst/>
          </a:prstGeom>
        </p:spPr>
      </p:pic>
      <p:sp>
        <p:nvSpPr>
          <p:cNvPr id="10" name="Titel 1">
            <a:extLst>
              <a:ext uri="{FF2B5EF4-FFF2-40B4-BE49-F238E27FC236}">
                <a16:creationId xmlns:a16="http://schemas.microsoft.com/office/drawing/2014/main" id="{4D5BCAA9-371D-4919-D545-162A862B78A8}"/>
              </a:ext>
            </a:extLst>
          </p:cNvPr>
          <p:cNvSpPr txBox="1">
            <a:spLocks/>
          </p:cNvSpPr>
          <p:nvPr/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8000" baseline="30000" dirty="0">
                <a:solidFill>
                  <a:schemeClr val="bg1"/>
                </a:solidFill>
                <a:latin typeface="Open Sans Extrabold" panose="020B0906030804020204" pitchFamily="34" charset="0"/>
              </a:rPr>
              <a:t>BITTEN</a:t>
            </a:r>
            <a:endParaRPr lang="de-AT" sz="8000" dirty="0">
              <a:solidFill>
                <a:schemeClr val="bg1"/>
              </a:solidFill>
            </a:endParaRPr>
          </a:p>
        </p:txBody>
      </p:sp>
      <p:pic>
        <p:nvPicPr>
          <p:cNvPr id="6" name="Grafik 5" descr="Ein Bild, das draußen, Gras, Pflanze, Boot enthält.&#10;&#10;KI-generierte Inhalte können fehlerhaft sein.">
            <a:extLst>
              <a:ext uri="{FF2B5EF4-FFF2-40B4-BE49-F238E27FC236}">
                <a16:creationId xmlns:a16="http://schemas.microsoft.com/office/drawing/2014/main" id="{D6C3E0AC-73EC-E7D1-34AB-8D439E87C9C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03491" y="4265422"/>
            <a:ext cx="3888509" cy="2592578"/>
          </a:xfrm>
          <a:prstGeom prst="rect">
            <a:avLst/>
          </a:prstGeom>
        </p:spPr>
      </p:pic>
      <p:pic>
        <p:nvPicPr>
          <p:cNvPr id="3" name="Grafik 2">
            <a:extLst>
              <a:ext uri="{FF2B5EF4-FFF2-40B4-BE49-F238E27FC236}">
                <a16:creationId xmlns:a16="http://schemas.microsoft.com/office/drawing/2014/main" id="{5B2DF222-BADF-BF16-257A-890A3FB7A3B8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4677" r="2908"/>
          <a:stretch/>
        </p:blipFill>
        <p:spPr>
          <a:xfrm>
            <a:off x="268753" y="1748246"/>
            <a:ext cx="8034738" cy="33615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698236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el 7">
            <a:extLst>
              <a:ext uri="{FF2B5EF4-FFF2-40B4-BE49-F238E27FC236}">
                <a16:creationId xmlns:a16="http://schemas.microsoft.com/office/drawing/2014/main" id="{78333FDF-5879-44B6-8120-B8B3AB301D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de-AT"/>
          </a:p>
        </p:txBody>
      </p:sp>
      <p:pic>
        <p:nvPicPr>
          <p:cNvPr id="9" name="Grafik 8" descr="Ein Bild, das Leuchtturm, Himmel, Wolke, Gebäude enthält.&#10;&#10;KI-generierte Inhalte können fehlerhaft sein.">
            <a:extLst>
              <a:ext uri="{FF2B5EF4-FFF2-40B4-BE49-F238E27FC236}">
                <a16:creationId xmlns:a16="http://schemas.microsoft.com/office/drawing/2014/main" id="{1ACCAA5E-1F11-4E8C-1227-E5947140B8E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5" t="3236" r="3001" b="84832"/>
          <a:stretch/>
        </p:blipFill>
        <p:spPr>
          <a:xfrm>
            <a:off x="0" y="0"/>
            <a:ext cx="12192000" cy="1505528"/>
          </a:xfrm>
          <a:prstGeom prst="rect">
            <a:avLst/>
          </a:prstGeom>
        </p:spPr>
      </p:pic>
      <p:sp>
        <p:nvSpPr>
          <p:cNvPr id="10" name="Titel 1">
            <a:extLst>
              <a:ext uri="{FF2B5EF4-FFF2-40B4-BE49-F238E27FC236}">
                <a16:creationId xmlns:a16="http://schemas.microsoft.com/office/drawing/2014/main" id="{4D5BCAA9-371D-4919-D545-162A862B78A8}"/>
              </a:ext>
            </a:extLst>
          </p:cNvPr>
          <p:cNvSpPr txBox="1">
            <a:spLocks/>
          </p:cNvSpPr>
          <p:nvPr/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8000" baseline="30000" dirty="0">
                <a:solidFill>
                  <a:schemeClr val="bg1"/>
                </a:solidFill>
                <a:latin typeface="Open Sans Extrabold" panose="020B0906030804020204" pitchFamily="34" charset="0"/>
              </a:rPr>
              <a:t>BITTEN</a:t>
            </a:r>
            <a:endParaRPr lang="de-AT" sz="8000" dirty="0">
              <a:solidFill>
                <a:schemeClr val="bg1"/>
              </a:solidFill>
            </a:endParaRPr>
          </a:p>
        </p:txBody>
      </p:sp>
      <p:pic>
        <p:nvPicPr>
          <p:cNvPr id="6" name="Grafik 5" descr="Ein Bild, das draußen, Gras, Pflanze, Boot enthält.&#10;&#10;KI-generierte Inhalte können fehlerhaft sein.">
            <a:extLst>
              <a:ext uri="{FF2B5EF4-FFF2-40B4-BE49-F238E27FC236}">
                <a16:creationId xmlns:a16="http://schemas.microsoft.com/office/drawing/2014/main" id="{D6C3E0AC-73EC-E7D1-34AB-8D439E87C9C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03491" y="4265422"/>
            <a:ext cx="3888509" cy="2592578"/>
          </a:xfrm>
          <a:prstGeom prst="rect">
            <a:avLst/>
          </a:prstGeom>
        </p:spPr>
      </p:pic>
      <p:pic>
        <p:nvPicPr>
          <p:cNvPr id="4" name="Grafik 3">
            <a:extLst>
              <a:ext uri="{FF2B5EF4-FFF2-40B4-BE49-F238E27FC236}">
                <a16:creationId xmlns:a16="http://schemas.microsoft.com/office/drawing/2014/main" id="{94EF456F-17EA-93C9-0833-AE6B85DD54FA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4862" t="5918" r="2567" b="247"/>
          <a:stretch/>
        </p:blipFill>
        <p:spPr>
          <a:xfrm>
            <a:off x="508671" y="1781586"/>
            <a:ext cx="7794820" cy="45973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908887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45E1080-C9F6-79B4-1D83-FC8694DFF49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de-DE" sz="4800" dirty="0"/>
              <a:t>Inhalte</a:t>
            </a:r>
            <a:endParaRPr lang="de-AT" sz="4800" dirty="0"/>
          </a:p>
        </p:txBody>
      </p:sp>
      <p:sp>
        <p:nvSpPr>
          <p:cNvPr id="8" name="Titel 7">
            <a:extLst>
              <a:ext uri="{FF2B5EF4-FFF2-40B4-BE49-F238E27FC236}">
                <a16:creationId xmlns:a16="http://schemas.microsoft.com/office/drawing/2014/main" id="{78333FDF-5879-44B6-8120-B8B3AB301D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de-AT"/>
          </a:p>
        </p:txBody>
      </p:sp>
      <p:pic>
        <p:nvPicPr>
          <p:cNvPr id="9" name="Grafik 8" descr="Ein Bild, das Leuchtturm, Himmel, Wolke, Gebäude enthält.&#10;&#10;KI-generierte Inhalte können fehlerhaft sein.">
            <a:extLst>
              <a:ext uri="{FF2B5EF4-FFF2-40B4-BE49-F238E27FC236}">
                <a16:creationId xmlns:a16="http://schemas.microsoft.com/office/drawing/2014/main" id="{1ACCAA5E-1F11-4E8C-1227-E5947140B8E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5" t="3236" r="3001" b="84832"/>
          <a:stretch/>
        </p:blipFill>
        <p:spPr>
          <a:xfrm>
            <a:off x="0" y="0"/>
            <a:ext cx="12192000" cy="1505528"/>
          </a:xfrm>
          <a:prstGeom prst="rect">
            <a:avLst/>
          </a:prstGeom>
        </p:spPr>
      </p:pic>
      <p:sp>
        <p:nvSpPr>
          <p:cNvPr id="10" name="Titel 1">
            <a:extLst>
              <a:ext uri="{FF2B5EF4-FFF2-40B4-BE49-F238E27FC236}">
                <a16:creationId xmlns:a16="http://schemas.microsoft.com/office/drawing/2014/main" id="{4D5BCAA9-371D-4919-D545-162A862B78A8}"/>
              </a:ext>
            </a:extLst>
          </p:cNvPr>
          <p:cNvSpPr txBox="1">
            <a:spLocks/>
          </p:cNvSpPr>
          <p:nvPr/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8000" baseline="30000" dirty="0">
                <a:solidFill>
                  <a:schemeClr val="bg1"/>
                </a:solidFill>
                <a:latin typeface="Open Sans Extrabold" panose="020B0906030804020204" pitchFamily="34" charset="0"/>
              </a:rPr>
              <a:t>FRIEDEN</a:t>
            </a:r>
            <a:endParaRPr lang="de-AT" sz="8000" dirty="0">
              <a:solidFill>
                <a:schemeClr val="bg1"/>
              </a:solidFill>
            </a:endParaRPr>
          </a:p>
        </p:txBody>
      </p:sp>
      <p:pic>
        <p:nvPicPr>
          <p:cNvPr id="4" name="Grafik 3" descr="Ein Bild, das Person, Kleidung, Handgelenk, Militäruniform enthält.&#10;&#10;KI-generierte Inhalte können fehlerhaft sein.">
            <a:extLst>
              <a:ext uri="{FF2B5EF4-FFF2-40B4-BE49-F238E27FC236}">
                <a16:creationId xmlns:a16="http://schemas.microsoft.com/office/drawing/2014/main" id="{72A40A64-825C-66FA-1F7E-73A8E7A5F12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26382" y="3288145"/>
            <a:ext cx="5465618" cy="36437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197336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45E1080-C9F6-79B4-1D83-FC8694DFF49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de-DE" sz="4800" dirty="0"/>
              <a:t>Inhalte</a:t>
            </a:r>
            <a:endParaRPr lang="de-AT" sz="4800" dirty="0"/>
          </a:p>
        </p:txBody>
      </p:sp>
      <p:sp>
        <p:nvSpPr>
          <p:cNvPr id="8" name="Titel 7">
            <a:extLst>
              <a:ext uri="{FF2B5EF4-FFF2-40B4-BE49-F238E27FC236}">
                <a16:creationId xmlns:a16="http://schemas.microsoft.com/office/drawing/2014/main" id="{78333FDF-5879-44B6-8120-B8B3AB301D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de-AT"/>
          </a:p>
        </p:txBody>
      </p:sp>
      <p:pic>
        <p:nvPicPr>
          <p:cNvPr id="9" name="Grafik 8" descr="Ein Bild, das Leuchtturm, Himmel, Wolke, Gebäude enthält.&#10;&#10;KI-generierte Inhalte können fehlerhaft sein.">
            <a:extLst>
              <a:ext uri="{FF2B5EF4-FFF2-40B4-BE49-F238E27FC236}">
                <a16:creationId xmlns:a16="http://schemas.microsoft.com/office/drawing/2014/main" id="{1ACCAA5E-1F11-4E8C-1227-E5947140B8E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5" t="3236" r="3001" b="84832"/>
          <a:stretch/>
        </p:blipFill>
        <p:spPr>
          <a:xfrm>
            <a:off x="0" y="0"/>
            <a:ext cx="12192000" cy="1505528"/>
          </a:xfrm>
          <a:prstGeom prst="rect">
            <a:avLst/>
          </a:prstGeom>
        </p:spPr>
      </p:pic>
      <p:sp>
        <p:nvSpPr>
          <p:cNvPr id="10" name="Titel 1">
            <a:extLst>
              <a:ext uri="{FF2B5EF4-FFF2-40B4-BE49-F238E27FC236}">
                <a16:creationId xmlns:a16="http://schemas.microsoft.com/office/drawing/2014/main" id="{4D5BCAA9-371D-4919-D545-162A862B78A8}"/>
              </a:ext>
            </a:extLst>
          </p:cNvPr>
          <p:cNvSpPr txBox="1">
            <a:spLocks/>
          </p:cNvSpPr>
          <p:nvPr/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8000" baseline="30000" dirty="0">
                <a:solidFill>
                  <a:schemeClr val="bg1"/>
                </a:solidFill>
                <a:latin typeface="Open Sans Extrabold" panose="020B0906030804020204" pitchFamily="34" charset="0"/>
              </a:rPr>
              <a:t>SEGEN</a:t>
            </a:r>
            <a:endParaRPr lang="de-AT" sz="8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8837390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Grafik 13" descr="Ein Bild, das Gebäude, Leuchtturm, Turm, draußen enthält.&#10;&#10;KI-generierte Inhalte können fehlerhaft sein.">
            <a:extLst>
              <a:ext uri="{FF2B5EF4-FFF2-40B4-BE49-F238E27FC236}">
                <a16:creationId xmlns:a16="http://schemas.microsoft.com/office/drawing/2014/main" id="{D325DF91-EBF6-F3B4-C95C-55C3A9AEBE0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47925" y="4405839"/>
            <a:ext cx="777385" cy="2077157"/>
          </a:xfrm>
          <a:prstGeom prst="rect">
            <a:avLst/>
          </a:prstGeom>
        </p:spPr>
      </p:pic>
      <p:pic>
        <p:nvPicPr>
          <p:cNvPr id="12" name="Grafik 11" descr="Ein Bild, das Kammmuschel, Wirbellose enthält.&#10;&#10;KI-generierte Inhalte können fehlerhaft sein.">
            <a:extLst>
              <a:ext uri="{FF2B5EF4-FFF2-40B4-BE49-F238E27FC236}">
                <a16:creationId xmlns:a16="http://schemas.microsoft.com/office/drawing/2014/main" id="{FA8F6A4F-E163-C927-761D-2F7C2C58397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06289" y="4218492"/>
            <a:ext cx="1495021" cy="1495021"/>
          </a:xfrm>
          <a:prstGeom prst="rect">
            <a:avLst/>
          </a:prstGeom>
        </p:spPr>
      </p:pic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45E1080-C9F6-79B4-1D83-FC8694DFF49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de-DE" sz="4800" dirty="0"/>
              <a:t>Inhalte</a:t>
            </a:r>
            <a:endParaRPr lang="de-AT" sz="4800" dirty="0"/>
          </a:p>
        </p:txBody>
      </p:sp>
      <p:sp>
        <p:nvSpPr>
          <p:cNvPr id="8" name="Titel 7">
            <a:extLst>
              <a:ext uri="{FF2B5EF4-FFF2-40B4-BE49-F238E27FC236}">
                <a16:creationId xmlns:a16="http://schemas.microsoft.com/office/drawing/2014/main" id="{78333FDF-5879-44B6-8120-B8B3AB301D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de-AT"/>
          </a:p>
        </p:txBody>
      </p:sp>
      <p:pic>
        <p:nvPicPr>
          <p:cNvPr id="9" name="Grafik 8" descr="Ein Bild, das Leuchtturm, Himmel, Wolke, Gebäude enthält.&#10;&#10;KI-generierte Inhalte können fehlerhaft sein.">
            <a:extLst>
              <a:ext uri="{FF2B5EF4-FFF2-40B4-BE49-F238E27FC236}">
                <a16:creationId xmlns:a16="http://schemas.microsoft.com/office/drawing/2014/main" id="{1ACCAA5E-1F11-4E8C-1227-E5947140B8E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5" t="3236" r="3001" b="84832"/>
          <a:stretch/>
        </p:blipFill>
        <p:spPr>
          <a:xfrm>
            <a:off x="0" y="0"/>
            <a:ext cx="12192000" cy="1505528"/>
          </a:xfrm>
          <a:prstGeom prst="rect">
            <a:avLst/>
          </a:prstGeom>
        </p:spPr>
      </p:pic>
      <p:sp>
        <p:nvSpPr>
          <p:cNvPr id="10" name="Titel 1">
            <a:extLst>
              <a:ext uri="{FF2B5EF4-FFF2-40B4-BE49-F238E27FC236}">
                <a16:creationId xmlns:a16="http://schemas.microsoft.com/office/drawing/2014/main" id="{4D5BCAA9-371D-4919-D545-162A862B78A8}"/>
              </a:ext>
            </a:extLst>
          </p:cNvPr>
          <p:cNvSpPr txBox="1">
            <a:spLocks/>
          </p:cNvSpPr>
          <p:nvPr/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8000" baseline="30000" dirty="0">
                <a:solidFill>
                  <a:schemeClr val="bg1"/>
                </a:solidFill>
                <a:latin typeface="Open Sans Extrabold" panose="020B0906030804020204" pitchFamily="34" charset="0"/>
              </a:rPr>
              <a:t>SENDEN</a:t>
            </a:r>
            <a:endParaRPr lang="de-AT" sz="8000" dirty="0">
              <a:solidFill>
                <a:schemeClr val="bg1"/>
              </a:solidFill>
            </a:endParaRPr>
          </a:p>
        </p:txBody>
      </p:sp>
      <p:pic>
        <p:nvPicPr>
          <p:cNvPr id="4" name="Grafik 3" descr="Ein Bild, das Kreis, Kerze, Kugel enthält.&#10;&#10;KI-generierte Inhalte können fehlerhaft sein.">
            <a:extLst>
              <a:ext uri="{FF2B5EF4-FFF2-40B4-BE49-F238E27FC236}">
                <a16:creationId xmlns:a16="http://schemas.microsoft.com/office/drawing/2014/main" id="{D846EE14-92D3-808A-BB50-F310C1277D7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14" t="24205" r="46641" b="39406"/>
          <a:stretch/>
        </p:blipFill>
        <p:spPr>
          <a:xfrm rot="567709">
            <a:off x="10180726" y="4915667"/>
            <a:ext cx="1789869" cy="18075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390842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94A5C6FE-6AA5-4B0C-11F1-F5252AFE9E16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3" name="Untertitel 2">
            <a:extLst>
              <a:ext uri="{FF2B5EF4-FFF2-40B4-BE49-F238E27FC236}">
                <a16:creationId xmlns:a16="http://schemas.microsoft.com/office/drawing/2014/main" id="{1455875B-FE18-4021-3429-E8732A51DEBA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de-AT"/>
          </a:p>
        </p:txBody>
      </p:sp>
      <p:pic>
        <p:nvPicPr>
          <p:cNvPr id="5" name="Grafik 4" descr="Ein Bild, das Leuchtturm, Himmel, Wolke, Gebäude enthält.&#10;&#10;KI-generierte Inhalte können fehlerhaft sein.">
            <a:extLst>
              <a:ext uri="{FF2B5EF4-FFF2-40B4-BE49-F238E27FC236}">
                <a16:creationId xmlns:a16="http://schemas.microsoft.com/office/drawing/2014/main" id="{AF1EADE1-CACC-9E69-572C-E1A939219C4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6" t="14342" r="-376" b="-629"/>
          <a:stretch/>
        </p:blipFill>
        <p:spPr>
          <a:xfrm>
            <a:off x="0" y="0"/>
            <a:ext cx="12284364" cy="10599809"/>
          </a:xfrm>
          <a:prstGeom prst="rect">
            <a:avLst/>
          </a:prstGeom>
        </p:spPr>
      </p:pic>
      <p:pic>
        <p:nvPicPr>
          <p:cNvPr id="9" name="Grafik 8" descr="Ein Bild, das Logo, Symbol, Grafiken, Schrift enthält.&#10;&#10;KI-generierte Inhalte können fehlerhaft sein.">
            <a:extLst>
              <a:ext uri="{FF2B5EF4-FFF2-40B4-BE49-F238E27FC236}">
                <a16:creationId xmlns:a16="http://schemas.microsoft.com/office/drawing/2014/main" id="{DF730D4A-ED69-B6E9-1AB9-1BD6D30E711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8537" y="719298"/>
            <a:ext cx="1561905" cy="1282540"/>
          </a:xfrm>
          <a:prstGeom prst="rect">
            <a:avLst/>
          </a:prstGeom>
        </p:spPr>
      </p:pic>
      <p:pic>
        <p:nvPicPr>
          <p:cNvPr id="11" name="Grafik 10" descr="Ein Bild, das Text, Schrift, Kreis, Grafiken enthält.&#10;&#10;KI-generierte Inhalte können fehlerhaft sein.">
            <a:extLst>
              <a:ext uri="{FF2B5EF4-FFF2-40B4-BE49-F238E27FC236}">
                <a16:creationId xmlns:a16="http://schemas.microsoft.com/office/drawing/2014/main" id="{9FBB1265-271E-6287-6588-284443846A2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08875" y="-1383681"/>
            <a:ext cx="4380952" cy="4939682"/>
          </a:xfrm>
          <a:prstGeom prst="rect">
            <a:avLst/>
          </a:prstGeom>
        </p:spPr>
      </p:pic>
      <p:sp>
        <p:nvSpPr>
          <p:cNvPr id="6" name="Textfeld 5">
            <a:extLst>
              <a:ext uri="{FF2B5EF4-FFF2-40B4-BE49-F238E27FC236}">
                <a16:creationId xmlns:a16="http://schemas.microsoft.com/office/drawing/2014/main" id="{BCC1B93F-1022-04E3-4446-9C172D4B85E2}"/>
              </a:ext>
            </a:extLst>
          </p:cNvPr>
          <p:cNvSpPr txBox="1"/>
          <p:nvPr/>
        </p:nvSpPr>
        <p:spPr>
          <a:xfrm>
            <a:off x="1376219" y="5457692"/>
            <a:ext cx="10160000" cy="14465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8800" baseline="30000" dirty="0">
                <a:solidFill>
                  <a:schemeClr val="bg1"/>
                </a:solidFill>
                <a:latin typeface="Open Sans Extrabold" panose="020B0906030804020204" pitchFamily="34" charset="0"/>
              </a:rPr>
              <a:t>DANKE </a:t>
            </a:r>
            <a:r>
              <a:rPr lang="en-GB" sz="8800" baseline="30000" dirty="0" err="1">
                <a:solidFill>
                  <a:schemeClr val="bg1"/>
                </a:solidFill>
                <a:latin typeface="Open Sans Extrabold" panose="020B0906030804020204" pitchFamily="34" charset="0"/>
              </a:rPr>
              <a:t>für’s</a:t>
            </a:r>
            <a:r>
              <a:rPr lang="en-GB" sz="8800" baseline="30000" dirty="0">
                <a:solidFill>
                  <a:schemeClr val="bg1"/>
                </a:solidFill>
                <a:latin typeface="Open Sans Extrabold" panose="020B0906030804020204" pitchFamily="34" charset="0"/>
              </a:rPr>
              <a:t> MITFEIERN!</a:t>
            </a:r>
            <a:endParaRPr lang="de-AT" sz="88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6470133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213</Words>
  <Application>Microsoft Office PowerPoint</Application>
  <PresentationFormat>Breitbild</PresentationFormat>
  <Paragraphs>52</Paragraphs>
  <Slides>22</Slides>
  <Notes>0</Notes>
  <HiddenSlides>0</HiddenSlides>
  <MMClips>1</MMClips>
  <ScaleCrop>false</ScaleCrop>
  <HeadingPairs>
    <vt:vector size="6" baseType="variant">
      <vt:variant>
        <vt:lpstr>Verwendete Schriftarten</vt:lpstr>
      </vt:variant>
      <vt:variant>
        <vt:i4>5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22</vt:i4>
      </vt:variant>
    </vt:vector>
  </HeadingPairs>
  <TitlesOfParts>
    <vt:vector size="28" baseType="lpstr">
      <vt:lpstr>Aptos</vt:lpstr>
      <vt:lpstr>Aptos Display</vt:lpstr>
      <vt:lpstr>Arial</vt:lpstr>
      <vt:lpstr>Open Sans Extrabold</vt:lpstr>
      <vt:lpstr>Verdana</vt:lpstr>
      <vt:lpstr>Office</vt:lpstr>
      <vt:lpstr>PowerPoint-Präsentation</vt:lpstr>
      <vt:lpstr>VIDEO (Idee 1)</vt:lpstr>
      <vt:lpstr>VIDEO (Idee 2)</vt:lpstr>
      <vt:lpstr>VIDEO (Idee 2)</vt:lpstr>
      <vt:lpstr>VIDEO (Idee 2)</vt:lpstr>
      <vt:lpstr>BEGINNEN</vt:lpstr>
      <vt:lpstr>BESINNEN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Maria Fischer</dc:creator>
  <cp:lastModifiedBy>Maria Fischer</cp:lastModifiedBy>
  <cp:revision>4</cp:revision>
  <dcterms:created xsi:type="dcterms:W3CDTF">2025-07-08T04:55:43Z</dcterms:created>
  <dcterms:modified xsi:type="dcterms:W3CDTF">2025-08-12T06:35:27Z</dcterms:modified>
</cp:coreProperties>
</file>